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Roboto"/>
      <p:regular r:id="rId29"/>
      <p:bold r:id="rId30"/>
      <p:italic r:id="rId31"/>
      <p:boldItalic r:id="rId32"/>
    </p:embeddedFont>
    <p:embeddedFont>
      <p:font typeface="Overpass Black"/>
      <p:bold r:id="rId33"/>
      <p:boldItalic r:id="rId34"/>
    </p:embeddedFont>
    <p:embeddedFont>
      <p:font typeface="Overpass ExtraBold"/>
      <p:bold r:id="rId35"/>
      <p:boldItalic r:id="rId36"/>
    </p:embeddedFont>
    <p:embeddedFont>
      <p:font typeface="Overpass"/>
      <p:regular r:id="rId37"/>
      <p:bold r:id="rId38"/>
      <p:italic r:id="rId39"/>
      <p:boldItalic r:id="rId40"/>
    </p:embeddedFont>
    <p:embeddedFont>
      <p:font typeface="Overpass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verpass-boldItalic.fntdata"/><Relationship Id="rId20" Type="http://schemas.openxmlformats.org/officeDocument/2006/relationships/slide" Target="slides/slide16.xml"/><Relationship Id="rId42" Type="http://schemas.openxmlformats.org/officeDocument/2006/relationships/font" Target="fonts/OverpassSemiBold-bold.fntdata"/><Relationship Id="rId41" Type="http://schemas.openxmlformats.org/officeDocument/2006/relationships/font" Target="fonts/OverpassSemiBold-regular.fntdata"/><Relationship Id="rId22" Type="http://schemas.openxmlformats.org/officeDocument/2006/relationships/slide" Target="slides/slide18.xml"/><Relationship Id="rId44" Type="http://schemas.openxmlformats.org/officeDocument/2006/relationships/font" Target="fonts/OverpassSemiBold-boldItalic.fntdata"/><Relationship Id="rId21" Type="http://schemas.openxmlformats.org/officeDocument/2006/relationships/slide" Target="slides/slide17.xml"/><Relationship Id="rId43" Type="http://schemas.openxmlformats.org/officeDocument/2006/relationships/font" Target="fonts/OverpassSemi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7.xml"/><Relationship Id="rId33" Type="http://schemas.openxmlformats.org/officeDocument/2006/relationships/font" Target="fonts/OverpassBlack-bold.fntdata"/><Relationship Id="rId10" Type="http://schemas.openxmlformats.org/officeDocument/2006/relationships/slide" Target="slides/slide6.xml"/><Relationship Id="rId32" Type="http://schemas.openxmlformats.org/officeDocument/2006/relationships/font" Target="fonts/Roboto-boldItalic.fntdata"/><Relationship Id="rId13" Type="http://schemas.openxmlformats.org/officeDocument/2006/relationships/slide" Target="slides/slide9.xml"/><Relationship Id="rId35" Type="http://schemas.openxmlformats.org/officeDocument/2006/relationships/font" Target="fonts/OverpassExtraBold-bold.fntdata"/><Relationship Id="rId12" Type="http://schemas.openxmlformats.org/officeDocument/2006/relationships/slide" Target="slides/slide8.xml"/><Relationship Id="rId34" Type="http://schemas.openxmlformats.org/officeDocument/2006/relationships/font" Target="fonts/OverpassBlack-boldItalic.fntdata"/><Relationship Id="rId15" Type="http://schemas.openxmlformats.org/officeDocument/2006/relationships/slide" Target="slides/slide11.xml"/><Relationship Id="rId37" Type="http://schemas.openxmlformats.org/officeDocument/2006/relationships/font" Target="fonts/Overpass-regular.fntdata"/><Relationship Id="rId14" Type="http://schemas.openxmlformats.org/officeDocument/2006/relationships/slide" Target="slides/slide10.xml"/><Relationship Id="rId36" Type="http://schemas.openxmlformats.org/officeDocument/2006/relationships/font" Target="fonts/OverpassExtraBold-boldItalic.fntdata"/><Relationship Id="rId17" Type="http://schemas.openxmlformats.org/officeDocument/2006/relationships/slide" Target="slides/slide13.xml"/><Relationship Id="rId39" Type="http://schemas.openxmlformats.org/officeDocument/2006/relationships/font" Target="fonts/Overpass-italic.fntdata"/><Relationship Id="rId16" Type="http://schemas.openxmlformats.org/officeDocument/2006/relationships/slide" Target="slides/slide12.xml"/><Relationship Id="rId38" Type="http://schemas.openxmlformats.org/officeDocument/2006/relationships/font" Target="fonts/Overpas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e4593dfefc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2e4593dfefc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e4593dfefc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2e4593dfefc_0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e4593dfefc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2e4593dfefc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e4593dfefc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2e4593dfefc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e4593dfefc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e4593dfefc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e4593dfefc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2e4593dfefc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2e4593dfefc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2e4593dfefc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e4593dfefc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e4593dfefc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500">
              <a:solidFill>
                <a:srgbClr val="202124"/>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e4593dfefc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2e4593dfefc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2e4593dfefc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2e4593dfefc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Hello everyone. I will present the text mining and evaluation portion of our project pertaining to sentiment analysis and text mining of Yelp reviews for Oceana Grill specifically. To begin with the text mining part, our primary goal is to categorize customer reviews into sentiment categories using advanced sentiment analysis models FLAIR and VADER. We were left the distribution of either negative, or positive sentiment ratings </a:t>
            </a:r>
            <a:r>
              <a:rPr lang="en"/>
              <a:t>across</a:t>
            </a:r>
            <a:r>
              <a:rPr lang="en"/>
              <a:t> our sample of 2000 reviews specific to Oceana Grill. The VADER model, based on a lexicon and rule-based sentiment analysis tool, helps us capture the polarity of words used in the reviews. Flair, on the other hand, is a neural network-based model that provides a more nuanced understanding of sentiments. By using these models, we obtained compound sentiment scores for each review, which we then categorized into positive and negative sentiments. We will use the compound Flair sentiment score as a feature in our logistic regression with the target variable being the sentiment category of either negative or positive. Sentiment within user or customer reviews is extremely crucial for businesses to understand because this will allow them to seize important criticisms as soon as they appear as well as understand the </a:t>
            </a:r>
            <a:r>
              <a:rPr lang="en"/>
              <a:t>infrastructure</a:t>
            </a:r>
            <a:r>
              <a:rPr lang="en"/>
              <a:t> behind their positive reviews, which, as we will see later on, go hand and hand with high star rated reviews. BUT lets first dive into the next step in our process which is vectorizing our cleaned text data using TF-IDF Vectorization.  </a:t>
            </a:r>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bec5cc5d5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bec5cc5d5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2e471c109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2e471c109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So, next</a:t>
            </a:r>
            <a:r>
              <a:rPr lang="en"/>
              <a:t> we utilized our two compound sentiment scores from VADER and FLAIR as features in our logistic regression model alongside utilizing our TF-IDF vectorized text data, which we also turned into a term-document matrix, as features in our regression model. The TF-IDF </a:t>
            </a:r>
            <a:r>
              <a:rPr lang="en"/>
              <a:t>Vectorizer</a:t>
            </a:r>
            <a:r>
              <a:rPr lang="en"/>
              <a:t> is shown on the top left of this slide. We then of course implemented and trained and tested our regression model with a 70/30 split and evaluated the accuracy of our model. We ran our model many times and adjusted parameters on our categorization bins, n-grams, lemmatization and other preprocessing steps, target variable, feature limitation, feature exclusion, different train and test splits, and some more and as we can see our model predicted extremely accurately. This is expected as the model is trained on the Flair compound score and attempts to predict the sentiment category. However, we created a bin for the categorization of sentiments between -1 and 1 just like flair and vaders compound scores. We set this bin to be less than or equal to negative .05 is categorized as negative and greater than or equal to positive .05 is categorized as positive, if neither then it is neutral. As you can see, there were no negative reviews selected and this is because flairs compound score is a negative number if the sentiment is negative and positive if the </a:t>
            </a:r>
            <a:r>
              <a:rPr lang="en"/>
              <a:t>sentiment</a:t>
            </a:r>
            <a:r>
              <a:rPr lang="en"/>
              <a:t> is positive, however the value of this is dependant on how confident flair is and this is basically based on how much emotion is expressed within the text. With human reviews, especially of restaurants, the emotion expressed within the review text is almost always high and this is why we will not see many or any neutral categorizations. We can still utilize this as a safety net for potential hard to predict texts.   </a:t>
            </a:r>
            <a:endParaRPr/>
          </a:p>
          <a:p>
            <a:pPr indent="0" lvl="0" marL="0" rtl="0" algn="l">
              <a:lnSpc>
                <a:spcPct val="115000"/>
              </a:lnSpc>
              <a:spcBef>
                <a:spcPts val="1200"/>
              </a:spcBef>
              <a:spcAft>
                <a:spcPts val="0"/>
              </a:spcAft>
              <a:buClr>
                <a:schemeClr val="dk1"/>
              </a:buClr>
              <a:buSzPts val="1100"/>
              <a:buFont typeface="Arial"/>
              <a:buNone/>
            </a:pPr>
            <a:r>
              <a:rPr lang="en"/>
              <a:t>In order to assess our model, Cross-validation helped us evaluate the performance of our model. We utilized the logistic regression accuracy score, cross validation scores, and precision, recall, ad f1 scores. We achieved extreme high accuracy, precision, recall, and F1-scores, validating the robustness of our preprocessing and modeling techniques. The logistic regression model demonstrated an accuracy of 1.0, indicating its effectiveness in predicting sentiment categories. Next we will explore how the business of Oceana Grill can utilize our model and the categorization of sentiment in reviews within their business to enhance their operational efficiency and customer satisfaction. </a:t>
            </a:r>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g2e4593dfefc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4" name="Google Shape;1184;g2e4593dfefc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2e471c1096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2e471c1096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Moving on to the business implications of our findings, as seen in the correlation heatmap displayed on the left, our sentiment analysis revealed that predicted sentiment closely correlates with star ratings, with a correlation coefficient of 0.76. This suggests and confirms our expectations that sentiment analysis can be a reliable metric for customer satisfaction.</a:t>
            </a:r>
            <a:endParaRPr/>
          </a:p>
          <a:p>
            <a:pPr indent="0" lvl="0" marL="0" rtl="0" algn="l">
              <a:lnSpc>
                <a:spcPct val="115000"/>
              </a:lnSpc>
              <a:spcBef>
                <a:spcPts val="1200"/>
              </a:spcBef>
              <a:spcAft>
                <a:spcPts val="0"/>
              </a:spcAft>
              <a:buClr>
                <a:schemeClr val="dk1"/>
              </a:buClr>
              <a:buSzPts val="1100"/>
              <a:buFont typeface="Arial"/>
              <a:buNone/>
            </a:pPr>
            <a:r>
              <a:rPr lang="en"/>
              <a:t>Seen in the clustered column chart on the right, we also observed that positive reviews are closely tied to higher star ratings. We can see, in a year like 2019, that when positive review counts were much larger than negative counts, star rating averages for the year were also larger. Additionally, our trend analysis indicated a steady increase in positive reviews until 2019, after which there was a noticeable decline. This is also true for star rating averages during the years following 2019. This temporal trend suggests potential operational changes that need to be addressed to improve customer satisfaction. During times of high positive </a:t>
            </a:r>
            <a:r>
              <a:rPr lang="en">
                <a:solidFill>
                  <a:schemeClr val="dk1"/>
                </a:solidFill>
              </a:rPr>
              <a:t>review</a:t>
            </a:r>
            <a:r>
              <a:rPr lang="en"/>
              <a:t> categorizations Oceana grill can study what operational techniques were being implemented and attempt to replicate this. On the </a:t>
            </a:r>
            <a:r>
              <a:rPr lang="en"/>
              <a:t>other hand</a:t>
            </a:r>
            <a:r>
              <a:rPr lang="en"/>
              <a:t>, Oceana grill can examine historical moments in time in which positive sentiment was less present within their reviews and negative sentiment was more present and examine the text within to understand what customers may be missing or expecting and why they were left unsatisfied to the point of leaving negative emotion in the form of an online business review. There are many more techniques that the business of Oceana Grill can use this data and new found model for that can allow them to increase their customer satisfaction. Next we will </a:t>
            </a:r>
            <a:r>
              <a:rPr lang="en"/>
              <a:t>discuss</a:t>
            </a:r>
            <a:r>
              <a:rPr lang="en"/>
              <a:t> some more strategic applications. </a:t>
            </a:r>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2e4593dfefc_0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2e4593dfefc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strategic applications of this data can be represented on this slide. </a:t>
            </a:r>
            <a:r>
              <a:rPr lang="en" sz="1600">
                <a:solidFill>
                  <a:srgbClr val="20124D"/>
                </a:solidFill>
                <a:latin typeface="Source Sans Pro"/>
                <a:ea typeface="Source Sans Pro"/>
                <a:cs typeface="Source Sans Pro"/>
                <a:sym typeface="Source Sans Pro"/>
              </a:rPr>
              <a:t>Examine positive reviews for subjects customers find appealing about the business and examine negative ones for subjects you should steer clear of and practices you should expunge immediately, etc. and Be sure to train your staff with these strategies in mind. </a:t>
            </a:r>
            <a:r>
              <a:rPr lang="en">
                <a:solidFill>
                  <a:schemeClr val="dk1"/>
                </a:solidFill>
              </a:rPr>
              <a:t>Developing marketing strategies toward relevant information present within negative reviews vs positive reviews will also allow for insight into potential business operation enhancements. Providing real-time feedback toward reviews based on their sentiments, whether it be automated or manual, can also meet customers expectations better. And finally Monitoring these reviews regularly and implemented the present needed adjustments into the business can allow for Oceana Grill to increase their average star rating, grow and prosper at a much faster rate, and ultimately increase their overall market visibility, continue to satisfy satisfied customers, and remedy unsatisfied customers promptly.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2e4593dfefc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2e4593dfefc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8c7ef38d1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8c7ef38d1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bee2f40088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bee2f40088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e4593dfe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e4593dfe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e4593dfefc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2e4593dfef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e4593dfefc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2e4593dfef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e4593dfefc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2e4593dfef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2e4593dfefc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2e4593dfefc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p:nvPr/>
        </p:nvSpPr>
        <p:spPr>
          <a:xfrm flipH="1">
            <a:off x="-643491" y="243550"/>
            <a:ext cx="6568991" cy="4899985"/>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581000" y="838988"/>
            <a:ext cx="4353900" cy="16560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720000" y="3580013"/>
            <a:ext cx="2859600" cy="927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2500">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993175" y="1691963"/>
            <a:ext cx="6883500" cy="133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10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4" name="Google Shape;54;p11"/>
          <p:cNvSpPr txBox="1"/>
          <p:nvPr>
            <p:ph idx="1" type="subTitle"/>
          </p:nvPr>
        </p:nvSpPr>
        <p:spPr>
          <a:xfrm>
            <a:off x="2418600" y="3025225"/>
            <a:ext cx="4306800" cy="42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 name="Google Shape;55;p11"/>
          <p:cNvSpPr/>
          <p:nvPr/>
        </p:nvSpPr>
        <p:spPr>
          <a:xfrm>
            <a:off x="652947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p:nvPr/>
        </p:nvSpPr>
        <p:spPr>
          <a:xfrm rot="10800000">
            <a:off x="-2692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7" name="Shape 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58" name="Shape 58"/>
        <p:cNvGrpSpPr/>
        <p:nvPr/>
      </p:nvGrpSpPr>
      <p:grpSpPr>
        <a:xfrm>
          <a:off x="0" y="0"/>
          <a:ext cx="0" cy="0"/>
          <a:chOff x="0" y="0"/>
          <a:chExt cx="0" cy="0"/>
        </a:xfrm>
      </p:grpSpPr>
      <p:sp>
        <p:nvSpPr>
          <p:cNvPr id="59" name="Google Shape;59;p13"/>
          <p:cNvSpPr/>
          <p:nvPr/>
        </p:nvSpPr>
        <p:spPr>
          <a:xfrm flipH="1" rot="-308984">
            <a:off x="3376794" y="154281"/>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sp>
        <p:nvSpPr>
          <p:cNvPr id="61" name="Google Shape;61;p13"/>
          <p:cNvSpPr txBox="1"/>
          <p:nvPr>
            <p:ph hasCustomPrompt="1" idx="2" type="title"/>
          </p:nvPr>
        </p:nvSpPr>
        <p:spPr>
          <a:xfrm>
            <a:off x="831026" y="1781025"/>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p:nvPr>
            <p:ph idx="1" type="subTitle"/>
          </p:nvPr>
        </p:nvSpPr>
        <p:spPr>
          <a:xfrm>
            <a:off x="1641650" y="1781025"/>
            <a:ext cx="27381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3" name="Google Shape;63;p13"/>
          <p:cNvSpPr txBox="1"/>
          <p:nvPr>
            <p:ph idx="3" type="subTitle"/>
          </p:nvPr>
        </p:nvSpPr>
        <p:spPr>
          <a:xfrm>
            <a:off x="1641625" y="2398255"/>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4" name="Google Shape;64;p13"/>
          <p:cNvSpPr txBox="1"/>
          <p:nvPr>
            <p:ph hasCustomPrompt="1" idx="4" type="title"/>
          </p:nvPr>
        </p:nvSpPr>
        <p:spPr>
          <a:xfrm>
            <a:off x="4790389" y="1781032"/>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p:nvPr>
            <p:ph idx="5" type="subTitle"/>
          </p:nvPr>
        </p:nvSpPr>
        <p:spPr>
          <a:xfrm>
            <a:off x="5574884" y="1781025"/>
            <a:ext cx="27381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6" name="Google Shape;66;p13"/>
          <p:cNvSpPr txBox="1"/>
          <p:nvPr>
            <p:ph idx="6" type="subTitle"/>
          </p:nvPr>
        </p:nvSpPr>
        <p:spPr>
          <a:xfrm>
            <a:off x="5574875" y="2398255"/>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7" name="Google Shape;67;p13"/>
          <p:cNvSpPr txBox="1"/>
          <p:nvPr>
            <p:ph hasCustomPrompt="1" idx="7" type="title"/>
          </p:nvPr>
        </p:nvSpPr>
        <p:spPr>
          <a:xfrm>
            <a:off x="831025" y="3456500"/>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p:nvPr>
            <p:ph idx="8" type="subTitle"/>
          </p:nvPr>
        </p:nvSpPr>
        <p:spPr>
          <a:xfrm>
            <a:off x="1641625" y="3456500"/>
            <a:ext cx="1795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9" name="Google Shape;69;p13"/>
          <p:cNvSpPr txBox="1"/>
          <p:nvPr>
            <p:ph idx="9" type="subTitle"/>
          </p:nvPr>
        </p:nvSpPr>
        <p:spPr>
          <a:xfrm>
            <a:off x="1641625" y="4073732"/>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0" name="Google Shape;70;p13"/>
          <p:cNvSpPr txBox="1"/>
          <p:nvPr>
            <p:ph hasCustomPrompt="1" idx="13" type="title"/>
          </p:nvPr>
        </p:nvSpPr>
        <p:spPr>
          <a:xfrm>
            <a:off x="4790360" y="3456507"/>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p:nvPr>
            <p:ph idx="14" type="subTitle"/>
          </p:nvPr>
        </p:nvSpPr>
        <p:spPr>
          <a:xfrm>
            <a:off x="5574875" y="3456500"/>
            <a:ext cx="20913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2" name="Google Shape;72;p13"/>
          <p:cNvSpPr txBox="1"/>
          <p:nvPr>
            <p:ph idx="15" type="subTitle"/>
          </p:nvPr>
        </p:nvSpPr>
        <p:spPr>
          <a:xfrm>
            <a:off x="5574875" y="4073732"/>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5_1">
    <p:bg>
      <p:bgPr>
        <a:solidFill>
          <a:schemeClr val="lt1"/>
        </a:solidFill>
      </p:bgPr>
    </p:bg>
    <p:spTree>
      <p:nvGrpSpPr>
        <p:cNvPr id="73" name="Shape 73"/>
        <p:cNvGrpSpPr/>
        <p:nvPr/>
      </p:nvGrpSpPr>
      <p:grpSpPr>
        <a:xfrm>
          <a:off x="0" y="0"/>
          <a:ext cx="0" cy="0"/>
          <a:chOff x="0" y="0"/>
          <a:chExt cx="0" cy="0"/>
        </a:xfrm>
      </p:grpSpPr>
      <p:sp>
        <p:nvSpPr>
          <p:cNvPr id="74" name="Google Shape;74;p14"/>
          <p:cNvSpPr/>
          <p:nvPr/>
        </p:nvSpPr>
        <p:spPr>
          <a:xfrm flipH="1" rot="-308984">
            <a:off x="3376794" y="154281"/>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sp>
        <p:nvSpPr>
          <p:cNvPr id="76" name="Google Shape;76;p14"/>
          <p:cNvSpPr txBox="1"/>
          <p:nvPr>
            <p:ph hasCustomPrompt="1" idx="2" type="title"/>
          </p:nvPr>
        </p:nvSpPr>
        <p:spPr>
          <a:xfrm>
            <a:off x="720001" y="1254513"/>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4"/>
          <p:cNvSpPr txBox="1"/>
          <p:nvPr>
            <p:ph idx="1" type="subTitle"/>
          </p:nvPr>
        </p:nvSpPr>
        <p:spPr>
          <a:xfrm>
            <a:off x="720025" y="1781025"/>
            <a:ext cx="1795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8" name="Google Shape;78;p14"/>
          <p:cNvSpPr txBox="1"/>
          <p:nvPr>
            <p:ph idx="3" type="subTitle"/>
          </p:nvPr>
        </p:nvSpPr>
        <p:spPr>
          <a:xfrm>
            <a:off x="720000" y="2398255"/>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9" name="Google Shape;79;p14"/>
          <p:cNvSpPr txBox="1"/>
          <p:nvPr>
            <p:ph hasCustomPrompt="1" idx="4" type="title"/>
          </p:nvPr>
        </p:nvSpPr>
        <p:spPr>
          <a:xfrm>
            <a:off x="6009539" y="1254520"/>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4"/>
          <p:cNvSpPr txBox="1"/>
          <p:nvPr>
            <p:ph idx="5" type="subTitle"/>
          </p:nvPr>
        </p:nvSpPr>
        <p:spPr>
          <a:xfrm>
            <a:off x="6009503" y="1781025"/>
            <a:ext cx="1795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1" name="Google Shape;81;p14"/>
          <p:cNvSpPr txBox="1"/>
          <p:nvPr>
            <p:ph idx="6" type="subTitle"/>
          </p:nvPr>
        </p:nvSpPr>
        <p:spPr>
          <a:xfrm>
            <a:off x="6009500" y="2398255"/>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2" name="Google Shape;82;p14"/>
          <p:cNvSpPr txBox="1"/>
          <p:nvPr>
            <p:ph hasCustomPrompt="1" idx="7" type="title"/>
          </p:nvPr>
        </p:nvSpPr>
        <p:spPr>
          <a:xfrm>
            <a:off x="720000" y="2929988"/>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4"/>
          <p:cNvSpPr txBox="1"/>
          <p:nvPr>
            <p:ph idx="8" type="subTitle"/>
          </p:nvPr>
        </p:nvSpPr>
        <p:spPr>
          <a:xfrm>
            <a:off x="720000" y="3456500"/>
            <a:ext cx="1795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4" name="Google Shape;84;p14"/>
          <p:cNvSpPr txBox="1"/>
          <p:nvPr>
            <p:ph idx="9" type="subTitle"/>
          </p:nvPr>
        </p:nvSpPr>
        <p:spPr>
          <a:xfrm>
            <a:off x="720000" y="4073732"/>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5" name="Google Shape;85;p14"/>
          <p:cNvSpPr txBox="1"/>
          <p:nvPr>
            <p:ph hasCustomPrompt="1" idx="13" type="title"/>
          </p:nvPr>
        </p:nvSpPr>
        <p:spPr>
          <a:xfrm>
            <a:off x="6009510" y="2929995"/>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4"/>
          <p:cNvSpPr txBox="1"/>
          <p:nvPr>
            <p:ph idx="14" type="subTitle"/>
          </p:nvPr>
        </p:nvSpPr>
        <p:spPr>
          <a:xfrm>
            <a:off x="6009500" y="3456500"/>
            <a:ext cx="20913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7" name="Google Shape;87;p14"/>
          <p:cNvSpPr txBox="1"/>
          <p:nvPr>
            <p:ph idx="15" type="subTitle"/>
          </p:nvPr>
        </p:nvSpPr>
        <p:spPr>
          <a:xfrm>
            <a:off x="6009500" y="4073732"/>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8" name="Google Shape;88;p14"/>
          <p:cNvSpPr txBox="1"/>
          <p:nvPr>
            <p:ph hasCustomPrompt="1" idx="16" type="title"/>
          </p:nvPr>
        </p:nvSpPr>
        <p:spPr>
          <a:xfrm>
            <a:off x="3364763" y="1254513"/>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4"/>
          <p:cNvSpPr txBox="1"/>
          <p:nvPr>
            <p:ph idx="17" type="subTitle"/>
          </p:nvPr>
        </p:nvSpPr>
        <p:spPr>
          <a:xfrm>
            <a:off x="3364796" y="1781025"/>
            <a:ext cx="1795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0" name="Google Shape;90;p14"/>
          <p:cNvSpPr txBox="1"/>
          <p:nvPr>
            <p:ph idx="18" type="subTitle"/>
          </p:nvPr>
        </p:nvSpPr>
        <p:spPr>
          <a:xfrm>
            <a:off x="3364763" y="2398255"/>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1" name="Google Shape;91;p14"/>
          <p:cNvSpPr txBox="1"/>
          <p:nvPr>
            <p:ph hasCustomPrompt="1" idx="19" type="title"/>
          </p:nvPr>
        </p:nvSpPr>
        <p:spPr>
          <a:xfrm>
            <a:off x="3364763" y="2929988"/>
            <a:ext cx="784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4"/>
          <p:cNvSpPr txBox="1"/>
          <p:nvPr>
            <p:ph idx="20" type="subTitle"/>
          </p:nvPr>
        </p:nvSpPr>
        <p:spPr>
          <a:xfrm>
            <a:off x="3364763" y="3456500"/>
            <a:ext cx="1795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3" name="Google Shape;93;p14"/>
          <p:cNvSpPr txBox="1"/>
          <p:nvPr>
            <p:ph idx="21" type="subTitle"/>
          </p:nvPr>
        </p:nvSpPr>
        <p:spPr>
          <a:xfrm>
            <a:off x="3364763" y="4073732"/>
            <a:ext cx="2394300" cy="44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_1_1">
    <p:bg>
      <p:bgPr>
        <a:solidFill>
          <a:schemeClr val="lt1"/>
        </a:solidFill>
      </p:bgPr>
    </p:bg>
    <p:spTree>
      <p:nvGrpSpPr>
        <p:cNvPr id="94" name="Shape 94"/>
        <p:cNvGrpSpPr/>
        <p:nvPr/>
      </p:nvGrpSpPr>
      <p:grpSpPr>
        <a:xfrm>
          <a:off x="0" y="0"/>
          <a:ext cx="0" cy="0"/>
          <a:chOff x="0" y="0"/>
          <a:chExt cx="0" cy="0"/>
        </a:xfrm>
      </p:grpSpPr>
      <p:sp>
        <p:nvSpPr>
          <p:cNvPr id="95" name="Google Shape;95;p15"/>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flipH="1">
            <a:off x="-32145" y="2948675"/>
            <a:ext cx="3406995" cy="2206336"/>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98" name="Google Shape;98;p15"/>
          <p:cNvSpPr txBox="1"/>
          <p:nvPr>
            <p:ph idx="1" type="subTitle"/>
          </p:nvPr>
        </p:nvSpPr>
        <p:spPr>
          <a:xfrm>
            <a:off x="714300" y="2765800"/>
            <a:ext cx="23958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9" name="Google Shape;99;p15"/>
          <p:cNvSpPr txBox="1"/>
          <p:nvPr>
            <p:ph idx="2" type="subTitle"/>
          </p:nvPr>
        </p:nvSpPr>
        <p:spPr>
          <a:xfrm>
            <a:off x="715050" y="3016200"/>
            <a:ext cx="2394300" cy="11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0" name="Google Shape;100;p15"/>
          <p:cNvSpPr txBox="1"/>
          <p:nvPr>
            <p:ph idx="3" type="subTitle"/>
          </p:nvPr>
        </p:nvSpPr>
        <p:spPr>
          <a:xfrm>
            <a:off x="3374100" y="2765800"/>
            <a:ext cx="23958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1" name="Google Shape;101;p15"/>
          <p:cNvSpPr txBox="1"/>
          <p:nvPr>
            <p:ph idx="4" type="subTitle"/>
          </p:nvPr>
        </p:nvSpPr>
        <p:spPr>
          <a:xfrm>
            <a:off x="3374850" y="3016200"/>
            <a:ext cx="2394300" cy="11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2" name="Google Shape;102;p15"/>
          <p:cNvSpPr txBox="1"/>
          <p:nvPr>
            <p:ph idx="5" type="subTitle"/>
          </p:nvPr>
        </p:nvSpPr>
        <p:spPr>
          <a:xfrm>
            <a:off x="6033900" y="2765800"/>
            <a:ext cx="23958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3" name="Google Shape;103;p15"/>
          <p:cNvSpPr txBox="1"/>
          <p:nvPr>
            <p:ph idx="6" type="subTitle"/>
          </p:nvPr>
        </p:nvSpPr>
        <p:spPr>
          <a:xfrm>
            <a:off x="6034650" y="3016200"/>
            <a:ext cx="2394300" cy="11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TITLE_AND_DESCRIPTION_1">
    <p:spTree>
      <p:nvGrpSpPr>
        <p:cNvPr id="104" name="Shape 104"/>
        <p:cNvGrpSpPr/>
        <p:nvPr/>
      </p:nvGrpSpPr>
      <p:grpSpPr>
        <a:xfrm>
          <a:off x="0" y="0"/>
          <a:ext cx="0" cy="0"/>
          <a:chOff x="0" y="0"/>
          <a:chExt cx="0" cy="0"/>
        </a:xfrm>
      </p:grpSpPr>
      <p:sp>
        <p:nvSpPr>
          <p:cNvPr id="105" name="Google Shape;105;p16"/>
          <p:cNvSpPr/>
          <p:nvPr/>
        </p:nvSpPr>
        <p:spPr>
          <a:xfrm rot="308984">
            <a:off x="-1672431" y="154281"/>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ph type="title"/>
          </p:nvPr>
        </p:nvSpPr>
        <p:spPr>
          <a:xfrm>
            <a:off x="720000" y="1112725"/>
            <a:ext cx="3007200" cy="18366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16"/>
          <p:cNvSpPr txBox="1"/>
          <p:nvPr>
            <p:ph idx="1" type="subTitle"/>
          </p:nvPr>
        </p:nvSpPr>
        <p:spPr>
          <a:xfrm>
            <a:off x="720000" y="3227075"/>
            <a:ext cx="3007200" cy="80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8" name="Google Shape;108;p16"/>
          <p:cNvSpPr/>
          <p:nvPr>
            <p:ph idx="2" type="pic"/>
          </p:nvPr>
        </p:nvSpPr>
        <p:spPr>
          <a:xfrm>
            <a:off x="4972375" y="-37175"/>
            <a:ext cx="4171500" cy="51807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SECTION_TITLE_AND_DESCRIPTION_1_1">
    <p:spTree>
      <p:nvGrpSpPr>
        <p:cNvPr id="109" name="Shape 109"/>
        <p:cNvGrpSpPr/>
        <p:nvPr/>
      </p:nvGrpSpPr>
      <p:grpSpPr>
        <a:xfrm>
          <a:off x="0" y="0"/>
          <a:ext cx="0" cy="0"/>
          <a:chOff x="0" y="0"/>
          <a:chExt cx="0" cy="0"/>
        </a:xfrm>
      </p:grpSpPr>
      <p:sp>
        <p:nvSpPr>
          <p:cNvPr id="110" name="Google Shape;110;p17"/>
          <p:cNvSpPr/>
          <p:nvPr/>
        </p:nvSpPr>
        <p:spPr>
          <a:xfrm flipH="1" rot="-308984">
            <a:off x="1733669" y="154281"/>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txBox="1"/>
          <p:nvPr>
            <p:ph type="title"/>
          </p:nvPr>
        </p:nvSpPr>
        <p:spPr>
          <a:xfrm>
            <a:off x="4860625" y="1112725"/>
            <a:ext cx="3007200" cy="18366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17"/>
          <p:cNvSpPr txBox="1"/>
          <p:nvPr>
            <p:ph idx="1" type="subTitle"/>
          </p:nvPr>
        </p:nvSpPr>
        <p:spPr>
          <a:xfrm>
            <a:off x="4860625" y="3227075"/>
            <a:ext cx="3007200" cy="803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3" name="Google Shape;113;p17"/>
          <p:cNvSpPr/>
          <p:nvPr>
            <p:ph idx="2" type="pic"/>
          </p:nvPr>
        </p:nvSpPr>
        <p:spPr>
          <a:xfrm>
            <a:off x="0" y="-37175"/>
            <a:ext cx="4171500" cy="51807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1_1">
    <p:spTree>
      <p:nvGrpSpPr>
        <p:cNvPr id="114" name="Shape 114"/>
        <p:cNvGrpSpPr/>
        <p:nvPr/>
      </p:nvGrpSpPr>
      <p:grpSpPr>
        <a:xfrm>
          <a:off x="0" y="0"/>
          <a:ext cx="0" cy="0"/>
          <a:chOff x="0" y="0"/>
          <a:chExt cx="0" cy="0"/>
        </a:xfrm>
      </p:grpSpPr>
      <p:sp>
        <p:nvSpPr>
          <p:cNvPr id="115" name="Google Shape;115;p18"/>
          <p:cNvSpPr/>
          <p:nvPr/>
        </p:nvSpPr>
        <p:spPr>
          <a:xfrm rot="10800000">
            <a:off x="-3214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5773361" y="2948675"/>
            <a:ext cx="3406995" cy="2206336"/>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18" name="Google Shape;118;p18"/>
          <p:cNvSpPr txBox="1"/>
          <p:nvPr>
            <p:ph idx="1" type="subTitle"/>
          </p:nvPr>
        </p:nvSpPr>
        <p:spPr>
          <a:xfrm>
            <a:off x="2056275" y="3274091"/>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9" name="Google Shape;119;p18"/>
          <p:cNvSpPr txBox="1"/>
          <p:nvPr>
            <p:ph idx="2" type="subTitle"/>
          </p:nvPr>
        </p:nvSpPr>
        <p:spPr>
          <a:xfrm>
            <a:off x="5535254" y="3274104"/>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20" name="Google Shape;120;p18"/>
          <p:cNvSpPr txBox="1"/>
          <p:nvPr>
            <p:ph idx="3" type="subTitle"/>
          </p:nvPr>
        </p:nvSpPr>
        <p:spPr>
          <a:xfrm>
            <a:off x="2056275" y="3539179"/>
            <a:ext cx="2277600" cy="7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1" name="Google Shape;121;p18"/>
          <p:cNvSpPr txBox="1"/>
          <p:nvPr>
            <p:ph idx="4" type="subTitle"/>
          </p:nvPr>
        </p:nvSpPr>
        <p:spPr>
          <a:xfrm>
            <a:off x="5535250" y="3539179"/>
            <a:ext cx="2277600" cy="7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18"/>
          <p:cNvSpPr txBox="1"/>
          <p:nvPr>
            <p:ph idx="5" type="subTitle"/>
          </p:nvPr>
        </p:nvSpPr>
        <p:spPr>
          <a:xfrm>
            <a:off x="2056275" y="1611654"/>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23" name="Google Shape;123;p18"/>
          <p:cNvSpPr txBox="1"/>
          <p:nvPr>
            <p:ph idx="6" type="subTitle"/>
          </p:nvPr>
        </p:nvSpPr>
        <p:spPr>
          <a:xfrm>
            <a:off x="5535254" y="1611654"/>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24" name="Google Shape;124;p18"/>
          <p:cNvSpPr txBox="1"/>
          <p:nvPr>
            <p:ph idx="7" type="subTitle"/>
          </p:nvPr>
        </p:nvSpPr>
        <p:spPr>
          <a:xfrm>
            <a:off x="2056263" y="1865766"/>
            <a:ext cx="2277600" cy="7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5" name="Google Shape;125;p18"/>
          <p:cNvSpPr txBox="1"/>
          <p:nvPr>
            <p:ph idx="8" type="subTitle"/>
          </p:nvPr>
        </p:nvSpPr>
        <p:spPr>
          <a:xfrm>
            <a:off x="5535250" y="1865766"/>
            <a:ext cx="2277600" cy="7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_1_1_2">
    <p:spTree>
      <p:nvGrpSpPr>
        <p:cNvPr id="126" name="Shape 126"/>
        <p:cNvGrpSpPr/>
        <p:nvPr/>
      </p:nvGrpSpPr>
      <p:grpSpPr>
        <a:xfrm>
          <a:off x="0" y="0"/>
          <a:ext cx="0" cy="0"/>
          <a:chOff x="0" y="0"/>
          <a:chExt cx="0" cy="0"/>
        </a:xfrm>
      </p:grpSpPr>
      <p:sp>
        <p:nvSpPr>
          <p:cNvPr id="127" name="Google Shape;127;p19"/>
          <p:cNvSpPr/>
          <p:nvPr/>
        </p:nvSpPr>
        <p:spPr>
          <a:xfrm flipH="1" rot="10800000">
            <a:off x="657405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29" name="Google Shape;129;p19"/>
          <p:cNvSpPr txBox="1"/>
          <p:nvPr>
            <p:ph idx="1" type="subTitle"/>
          </p:nvPr>
        </p:nvSpPr>
        <p:spPr>
          <a:xfrm>
            <a:off x="4631267" y="3274104"/>
            <a:ext cx="1530300" cy="354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0" name="Google Shape;130;p19"/>
          <p:cNvSpPr txBox="1"/>
          <p:nvPr>
            <p:ph idx="2" type="subTitle"/>
          </p:nvPr>
        </p:nvSpPr>
        <p:spPr>
          <a:xfrm>
            <a:off x="4631263" y="3535879"/>
            <a:ext cx="2277600" cy="7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1" name="Google Shape;131;p19"/>
          <p:cNvSpPr txBox="1"/>
          <p:nvPr>
            <p:ph idx="3" type="subTitle"/>
          </p:nvPr>
        </p:nvSpPr>
        <p:spPr>
          <a:xfrm>
            <a:off x="2982438" y="1611654"/>
            <a:ext cx="1530300" cy="354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132" name="Google Shape;132;p19"/>
          <p:cNvSpPr txBox="1"/>
          <p:nvPr>
            <p:ph idx="4" type="subTitle"/>
          </p:nvPr>
        </p:nvSpPr>
        <p:spPr>
          <a:xfrm>
            <a:off x="2235125" y="1862466"/>
            <a:ext cx="2277600" cy="70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a:solidFill>
                  <a:schemeClr val="dk2"/>
                </a:solidFil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33" name="Google Shape;133;p19"/>
          <p:cNvSpPr/>
          <p:nvPr/>
        </p:nvSpPr>
        <p:spPr>
          <a:xfrm flipH="1">
            <a:off x="-32145" y="2918525"/>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8">
    <p:spTree>
      <p:nvGrpSpPr>
        <p:cNvPr id="134" name="Shape 134"/>
        <p:cNvGrpSpPr/>
        <p:nvPr/>
      </p:nvGrpSpPr>
      <p:grpSpPr>
        <a:xfrm>
          <a:off x="0" y="0"/>
          <a:ext cx="0" cy="0"/>
          <a:chOff x="0" y="0"/>
          <a:chExt cx="0" cy="0"/>
        </a:xfrm>
      </p:grpSpPr>
      <p:sp>
        <p:nvSpPr>
          <p:cNvPr id="135" name="Google Shape;135;p2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2800"/>
              <a:buFont typeface="Overpass"/>
              <a:buNone/>
              <a:defRPr b="1">
                <a:latin typeface="Overpass"/>
                <a:ea typeface="Overpass"/>
                <a:cs typeface="Overpass"/>
                <a:sym typeface="Overpass"/>
              </a:defRPr>
            </a:lvl2pPr>
            <a:lvl3pPr lvl="2">
              <a:spcBef>
                <a:spcPts val="0"/>
              </a:spcBef>
              <a:spcAft>
                <a:spcPts val="0"/>
              </a:spcAft>
              <a:buSzPts val="2800"/>
              <a:buFont typeface="Overpass"/>
              <a:buNone/>
              <a:defRPr b="1">
                <a:latin typeface="Overpass"/>
                <a:ea typeface="Overpass"/>
                <a:cs typeface="Overpass"/>
                <a:sym typeface="Overpass"/>
              </a:defRPr>
            </a:lvl3pPr>
            <a:lvl4pPr lvl="3">
              <a:spcBef>
                <a:spcPts val="0"/>
              </a:spcBef>
              <a:spcAft>
                <a:spcPts val="0"/>
              </a:spcAft>
              <a:buSzPts val="2800"/>
              <a:buFont typeface="Overpass"/>
              <a:buNone/>
              <a:defRPr b="1">
                <a:latin typeface="Overpass"/>
                <a:ea typeface="Overpass"/>
                <a:cs typeface="Overpass"/>
                <a:sym typeface="Overpass"/>
              </a:defRPr>
            </a:lvl4pPr>
            <a:lvl5pPr lvl="4">
              <a:spcBef>
                <a:spcPts val="0"/>
              </a:spcBef>
              <a:spcAft>
                <a:spcPts val="0"/>
              </a:spcAft>
              <a:buSzPts val="2800"/>
              <a:buFont typeface="Overpass"/>
              <a:buNone/>
              <a:defRPr b="1">
                <a:latin typeface="Overpass"/>
                <a:ea typeface="Overpass"/>
                <a:cs typeface="Overpass"/>
                <a:sym typeface="Overpass"/>
              </a:defRPr>
            </a:lvl5pPr>
            <a:lvl6pPr lvl="5">
              <a:spcBef>
                <a:spcPts val="0"/>
              </a:spcBef>
              <a:spcAft>
                <a:spcPts val="0"/>
              </a:spcAft>
              <a:buSzPts val="2800"/>
              <a:buFont typeface="Overpass"/>
              <a:buNone/>
              <a:defRPr b="1">
                <a:latin typeface="Overpass"/>
                <a:ea typeface="Overpass"/>
                <a:cs typeface="Overpass"/>
                <a:sym typeface="Overpass"/>
              </a:defRPr>
            </a:lvl6pPr>
            <a:lvl7pPr lvl="6">
              <a:spcBef>
                <a:spcPts val="0"/>
              </a:spcBef>
              <a:spcAft>
                <a:spcPts val="0"/>
              </a:spcAft>
              <a:buSzPts val="2800"/>
              <a:buFont typeface="Overpass"/>
              <a:buNone/>
              <a:defRPr b="1">
                <a:latin typeface="Overpass"/>
                <a:ea typeface="Overpass"/>
                <a:cs typeface="Overpass"/>
                <a:sym typeface="Overpass"/>
              </a:defRPr>
            </a:lvl7pPr>
            <a:lvl8pPr lvl="7">
              <a:spcBef>
                <a:spcPts val="0"/>
              </a:spcBef>
              <a:spcAft>
                <a:spcPts val="0"/>
              </a:spcAft>
              <a:buSzPts val="2800"/>
              <a:buFont typeface="Overpass"/>
              <a:buNone/>
              <a:defRPr b="1">
                <a:latin typeface="Overpass"/>
                <a:ea typeface="Overpass"/>
                <a:cs typeface="Overpass"/>
                <a:sym typeface="Overpass"/>
              </a:defRPr>
            </a:lvl8pPr>
            <a:lvl9pPr lvl="8">
              <a:spcBef>
                <a:spcPts val="0"/>
              </a:spcBef>
              <a:spcAft>
                <a:spcPts val="0"/>
              </a:spcAft>
              <a:buSzPts val="2800"/>
              <a:buFont typeface="Overpass"/>
              <a:buNone/>
              <a:defRPr b="1">
                <a:latin typeface="Overpass"/>
                <a:ea typeface="Overpass"/>
                <a:cs typeface="Overpass"/>
                <a:sym typeface="Overpass"/>
              </a:defRPr>
            </a:lvl9pPr>
          </a:lstStyle>
          <a:p/>
        </p:txBody>
      </p:sp>
      <p:sp>
        <p:nvSpPr>
          <p:cNvPr id="136" name="Google Shape;136;p20"/>
          <p:cNvSpPr txBox="1"/>
          <p:nvPr>
            <p:ph idx="1" type="subTitle"/>
          </p:nvPr>
        </p:nvSpPr>
        <p:spPr>
          <a:xfrm>
            <a:off x="2299350" y="1457950"/>
            <a:ext cx="4545300" cy="3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Char char="●"/>
              <a:defRPr sz="1400"/>
            </a:lvl1pPr>
            <a:lvl2pPr lvl="1" rtl="0" algn="ctr">
              <a:spcBef>
                <a:spcPts val="1000"/>
              </a:spcBef>
              <a:spcAft>
                <a:spcPts val="0"/>
              </a:spcAft>
              <a:buClr>
                <a:schemeClr val="accent4"/>
              </a:buClr>
              <a:buSzPts val="1600"/>
              <a:buChar char="○"/>
              <a:defRPr>
                <a:solidFill>
                  <a:schemeClr val="accent4"/>
                </a:solidFill>
              </a:defRPr>
            </a:lvl2pPr>
            <a:lvl3pPr lvl="2" rtl="0" algn="ctr">
              <a:spcBef>
                <a:spcPts val="1600"/>
              </a:spcBef>
              <a:spcAft>
                <a:spcPts val="0"/>
              </a:spcAft>
              <a:buClr>
                <a:schemeClr val="accent4"/>
              </a:buClr>
              <a:buSzPts val="1600"/>
              <a:buChar char="■"/>
              <a:defRPr>
                <a:solidFill>
                  <a:schemeClr val="accent4"/>
                </a:solidFill>
              </a:defRPr>
            </a:lvl3pPr>
            <a:lvl4pPr lvl="3" rtl="0" algn="ctr">
              <a:spcBef>
                <a:spcPts val="1600"/>
              </a:spcBef>
              <a:spcAft>
                <a:spcPts val="0"/>
              </a:spcAft>
              <a:buClr>
                <a:schemeClr val="accent4"/>
              </a:buClr>
              <a:buSzPts val="1600"/>
              <a:buChar char="●"/>
              <a:defRPr>
                <a:solidFill>
                  <a:schemeClr val="accent4"/>
                </a:solidFill>
              </a:defRPr>
            </a:lvl4pPr>
            <a:lvl5pPr lvl="4" rtl="0" algn="ctr">
              <a:spcBef>
                <a:spcPts val="1600"/>
              </a:spcBef>
              <a:spcAft>
                <a:spcPts val="0"/>
              </a:spcAft>
              <a:buClr>
                <a:schemeClr val="accent4"/>
              </a:buClr>
              <a:buSzPts val="1600"/>
              <a:buChar char="○"/>
              <a:defRPr>
                <a:solidFill>
                  <a:schemeClr val="accent4"/>
                </a:solidFill>
              </a:defRPr>
            </a:lvl5pPr>
            <a:lvl6pPr lvl="5" rtl="0" algn="ctr">
              <a:spcBef>
                <a:spcPts val="1600"/>
              </a:spcBef>
              <a:spcAft>
                <a:spcPts val="0"/>
              </a:spcAft>
              <a:buClr>
                <a:schemeClr val="accent4"/>
              </a:buClr>
              <a:buSzPts val="1600"/>
              <a:buChar char="■"/>
              <a:defRPr>
                <a:solidFill>
                  <a:schemeClr val="accent4"/>
                </a:solidFill>
              </a:defRPr>
            </a:lvl6pPr>
            <a:lvl7pPr lvl="6" rtl="0" algn="ctr">
              <a:spcBef>
                <a:spcPts val="1600"/>
              </a:spcBef>
              <a:spcAft>
                <a:spcPts val="0"/>
              </a:spcAft>
              <a:buClr>
                <a:schemeClr val="accent4"/>
              </a:buClr>
              <a:buSzPts val="1600"/>
              <a:buChar char="●"/>
              <a:defRPr>
                <a:solidFill>
                  <a:schemeClr val="accent4"/>
                </a:solidFill>
              </a:defRPr>
            </a:lvl7pPr>
            <a:lvl8pPr lvl="7" rtl="0" algn="ctr">
              <a:spcBef>
                <a:spcPts val="1600"/>
              </a:spcBef>
              <a:spcAft>
                <a:spcPts val="0"/>
              </a:spcAft>
              <a:buClr>
                <a:schemeClr val="accent4"/>
              </a:buClr>
              <a:buSzPts val="1600"/>
              <a:buChar char="○"/>
              <a:defRPr>
                <a:solidFill>
                  <a:schemeClr val="accent4"/>
                </a:solidFill>
              </a:defRPr>
            </a:lvl8pPr>
            <a:lvl9pPr lvl="8" rtl="0" algn="ctr">
              <a:spcBef>
                <a:spcPts val="1600"/>
              </a:spcBef>
              <a:spcAft>
                <a:spcPts val="1600"/>
              </a:spcAft>
              <a:buClr>
                <a:schemeClr val="accent4"/>
              </a:buClr>
              <a:buSzPts val="1600"/>
              <a:buChar char="■"/>
              <a:defRPr>
                <a:solidFill>
                  <a:schemeClr val="accent4"/>
                </a:solidFill>
              </a:defRPr>
            </a:lvl9pPr>
          </a:lstStyle>
          <a:p/>
        </p:txBody>
      </p:sp>
      <p:sp>
        <p:nvSpPr>
          <p:cNvPr id="137" name="Google Shape;137;p20"/>
          <p:cNvSpPr/>
          <p:nvPr/>
        </p:nvSpPr>
        <p:spPr>
          <a:xfrm flipH="1" rot="10800000">
            <a:off x="5777400" y="-41222"/>
            <a:ext cx="3406995" cy="2017222"/>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flipH="1">
            <a:off x="-79375" y="29169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a:off x="2649384" y="243550"/>
            <a:ext cx="6568991" cy="4899985"/>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flipH="1" rot="-308951">
            <a:off x="531846" y="733688"/>
            <a:ext cx="3664166" cy="251039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4900225" y="1918375"/>
            <a:ext cx="3523500" cy="1307400"/>
          </a:xfrm>
          <a:prstGeom prst="rect">
            <a:avLst/>
          </a:prstGeom>
        </p:spPr>
        <p:txBody>
          <a:bodyPr anchorCtr="0" anchor="ctr" bIns="91425" lIns="91425" spcFirstLastPara="1" rIns="91425" wrap="square" tIns="91425">
            <a:noAutofit/>
          </a:bodyPr>
          <a:lstStyle>
            <a:lvl1pPr lvl="0" algn="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hasCustomPrompt="1" idx="2" type="title"/>
          </p:nvPr>
        </p:nvSpPr>
        <p:spPr>
          <a:xfrm>
            <a:off x="7057500" y="1073425"/>
            <a:ext cx="1366500" cy="526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 name="Google Shape;17;p3"/>
          <p:cNvSpPr txBox="1"/>
          <p:nvPr>
            <p:ph idx="1" type="subTitle"/>
          </p:nvPr>
        </p:nvSpPr>
        <p:spPr>
          <a:xfrm>
            <a:off x="5599200" y="3544225"/>
            <a:ext cx="2824800" cy="526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8_1">
    <p:spTree>
      <p:nvGrpSpPr>
        <p:cNvPr id="139" name="Shape 139"/>
        <p:cNvGrpSpPr/>
        <p:nvPr/>
      </p:nvGrpSpPr>
      <p:grpSpPr>
        <a:xfrm>
          <a:off x="0" y="0"/>
          <a:ext cx="0" cy="0"/>
          <a:chOff x="0" y="0"/>
          <a:chExt cx="0" cy="0"/>
        </a:xfrm>
      </p:grpSpPr>
      <p:sp>
        <p:nvSpPr>
          <p:cNvPr id="140" name="Google Shape;140;p2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Font typeface="Overpass"/>
              <a:buNone/>
              <a:defRPr b="1">
                <a:latin typeface="Overpass"/>
                <a:ea typeface="Overpass"/>
                <a:cs typeface="Overpass"/>
                <a:sym typeface="Overpass"/>
              </a:defRPr>
            </a:lvl2pPr>
            <a:lvl3pPr lvl="2" rtl="0">
              <a:spcBef>
                <a:spcPts val="0"/>
              </a:spcBef>
              <a:spcAft>
                <a:spcPts val="0"/>
              </a:spcAft>
              <a:buSzPts val="2800"/>
              <a:buFont typeface="Overpass"/>
              <a:buNone/>
              <a:defRPr b="1">
                <a:latin typeface="Overpass"/>
                <a:ea typeface="Overpass"/>
                <a:cs typeface="Overpass"/>
                <a:sym typeface="Overpass"/>
              </a:defRPr>
            </a:lvl3pPr>
            <a:lvl4pPr lvl="3" rtl="0">
              <a:spcBef>
                <a:spcPts val="0"/>
              </a:spcBef>
              <a:spcAft>
                <a:spcPts val="0"/>
              </a:spcAft>
              <a:buSzPts val="2800"/>
              <a:buFont typeface="Overpass"/>
              <a:buNone/>
              <a:defRPr b="1">
                <a:latin typeface="Overpass"/>
                <a:ea typeface="Overpass"/>
                <a:cs typeface="Overpass"/>
                <a:sym typeface="Overpass"/>
              </a:defRPr>
            </a:lvl4pPr>
            <a:lvl5pPr lvl="4" rtl="0">
              <a:spcBef>
                <a:spcPts val="0"/>
              </a:spcBef>
              <a:spcAft>
                <a:spcPts val="0"/>
              </a:spcAft>
              <a:buSzPts val="2800"/>
              <a:buFont typeface="Overpass"/>
              <a:buNone/>
              <a:defRPr b="1">
                <a:latin typeface="Overpass"/>
                <a:ea typeface="Overpass"/>
                <a:cs typeface="Overpass"/>
                <a:sym typeface="Overpass"/>
              </a:defRPr>
            </a:lvl5pPr>
            <a:lvl6pPr lvl="5" rtl="0">
              <a:spcBef>
                <a:spcPts val="0"/>
              </a:spcBef>
              <a:spcAft>
                <a:spcPts val="0"/>
              </a:spcAft>
              <a:buSzPts val="2800"/>
              <a:buFont typeface="Overpass"/>
              <a:buNone/>
              <a:defRPr b="1">
                <a:latin typeface="Overpass"/>
                <a:ea typeface="Overpass"/>
                <a:cs typeface="Overpass"/>
                <a:sym typeface="Overpass"/>
              </a:defRPr>
            </a:lvl6pPr>
            <a:lvl7pPr lvl="6" rtl="0">
              <a:spcBef>
                <a:spcPts val="0"/>
              </a:spcBef>
              <a:spcAft>
                <a:spcPts val="0"/>
              </a:spcAft>
              <a:buSzPts val="2800"/>
              <a:buFont typeface="Overpass"/>
              <a:buNone/>
              <a:defRPr b="1">
                <a:latin typeface="Overpass"/>
                <a:ea typeface="Overpass"/>
                <a:cs typeface="Overpass"/>
                <a:sym typeface="Overpass"/>
              </a:defRPr>
            </a:lvl7pPr>
            <a:lvl8pPr lvl="7" rtl="0">
              <a:spcBef>
                <a:spcPts val="0"/>
              </a:spcBef>
              <a:spcAft>
                <a:spcPts val="0"/>
              </a:spcAft>
              <a:buSzPts val="2800"/>
              <a:buFont typeface="Overpass"/>
              <a:buNone/>
              <a:defRPr b="1">
                <a:latin typeface="Overpass"/>
                <a:ea typeface="Overpass"/>
                <a:cs typeface="Overpass"/>
                <a:sym typeface="Overpass"/>
              </a:defRPr>
            </a:lvl8pPr>
            <a:lvl9pPr lvl="8" rtl="0">
              <a:spcBef>
                <a:spcPts val="0"/>
              </a:spcBef>
              <a:spcAft>
                <a:spcPts val="0"/>
              </a:spcAft>
              <a:buSzPts val="2800"/>
              <a:buFont typeface="Overpass"/>
              <a:buNone/>
              <a:defRPr b="1">
                <a:latin typeface="Overpass"/>
                <a:ea typeface="Overpass"/>
                <a:cs typeface="Overpass"/>
                <a:sym typeface="Overpass"/>
              </a:defRPr>
            </a:lvl9pPr>
          </a:lstStyle>
          <a:p/>
        </p:txBody>
      </p:sp>
      <p:sp>
        <p:nvSpPr>
          <p:cNvPr id="141" name="Google Shape;141;p21"/>
          <p:cNvSpPr/>
          <p:nvPr/>
        </p:nvSpPr>
        <p:spPr>
          <a:xfrm flipH="1" rot="10800000">
            <a:off x="5777400" y="-41222"/>
            <a:ext cx="3406995" cy="2017222"/>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flipH="1">
            <a:off x="-79502" y="539999"/>
            <a:ext cx="5426867" cy="4646875"/>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txBox="1"/>
          <p:nvPr>
            <p:ph idx="1" type="subTitle"/>
          </p:nvPr>
        </p:nvSpPr>
        <p:spPr>
          <a:xfrm>
            <a:off x="626525" y="1830050"/>
            <a:ext cx="3872100" cy="2529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1000"/>
              </a:spcBef>
              <a:spcAft>
                <a:spcPts val="0"/>
              </a:spcAft>
              <a:buClr>
                <a:schemeClr val="accent4"/>
              </a:buClr>
              <a:buSzPts val="1600"/>
              <a:buChar char="○"/>
              <a:defRPr>
                <a:solidFill>
                  <a:schemeClr val="accent4"/>
                </a:solidFill>
              </a:defRPr>
            </a:lvl2pPr>
            <a:lvl3pPr lvl="2" rtl="0" algn="ctr">
              <a:spcBef>
                <a:spcPts val="1600"/>
              </a:spcBef>
              <a:spcAft>
                <a:spcPts val="0"/>
              </a:spcAft>
              <a:buClr>
                <a:schemeClr val="accent4"/>
              </a:buClr>
              <a:buSzPts val="1600"/>
              <a:buChar char="■"/>
              <a:defRPr>
                <a:solidFill>
                  <a:schemeClr val="accent4"/>
                </a:solidFill>
              </a:defRPr>
            </a:lvl3pPr>
            <a:lvl4pPr lvl="3" rtl="0" algn="ctr">
              <a:spcBef>
                <a:spcPts val="1600"/>
              </a:spcBef>
              <a:spcAft>
                <a:spcPts val="0"/>
              </a:spcAft>
              <a:buClr>
                <a:schemeClr val="accent4"/>
              </a:buClr>
              <a:buSzPts val="1600"/>
              <a:buChar char="●"/>
              <a:defRPr>
                <a:solidFill>
                  <a:schemeClr val="accent4"/>
                </a:solidFill>
              </a:defRPr>
            </a:lvl4pPr>
            <a:lvl5pPr lvl="4" rtl="0" algn="ctr">
              <a:spcBef>
                <a:spcPts val="1600"/>
              </a:spcBef>
              <a:spcAft>
                <a:spcPts val="0"/>
              </a:spcAft>
              <a:buClr>
                <a:schemeClr val="accent4"/>
              </a:buClr>
              <a:buSzPts val="1600"/>
              <a:buChar char="○"/>
              <a:defRPr>
                <a:solidFill>
                  <a:schemeClr val="accent4"/>
                </a:solidFill>
              </a:defRPr>
            </a:lvl5pPr>
            <a:lvl6pPr lvl="5" rtl="0" algn="ctr">
              <a:spcBef>
                <a:spcPts val="1600"/>
              </a:spcBef>
              <a:spcAft>
                <a:spcPts val="0"/>
              </a:spcAft>
              <a:buClr>
                <a:schemeClr val="accent4"/>
              </a:buClr>
              <a:buSzPts val="1600"/>
              <a:buChar char="■"/>
              <a:defRPr>
                <a:solidFill>
                  <a:schemeClr val="accent4"/>
                </a:solidFill>
              </a:defRPr>
            </a:lvl6pPr>
            <a:lvl7pPr lvl="6" rtl="0" algn="ctr">
              <a:spcBef>
                <a:spcPts val="1600"/>
              </a:spcBef>
              <a:spcAft>
                <a:spcPts val="0"/>
              </a:spcAft>
              <a:buClr>
                <a:schemeClr val="accent4"/>
              </a:buClr>
              <a:buSzPts val="1600"/>
              <a:buChar char="●"/>
              <a:defRPr>
                <a:solidFill>
                  <a:schemeClr val="accent4"/>
                </a:solidFill>
              </a:defRPr>
            </a:lvl7pPr>
            <a:lvl8pPr lvl="7" rtl="0" algn="ctr">
              <a:spcBef>
                <a:spcPts val="1600"/>
              </a:spcBef>
              <a:spcAft>
                <a:spcPts val="0"/>
              </a:spcAft>
              <a:buClr>
                <a:schemeClr val="accent4"/>
              </a:buClr>
              <a:buSzPts val="1600"/>
              <a:buChar char="○"/>
              <a:defRPr>
                <a:solidFill>
                  <a:schemeClr val="accent4"/>
                </a:solidFill>
              </a:defRPr>
            </a:lvl8pPr>
            <a:lvl9pPr lvl="8" rtl="0" algn="ctr">
              <a:spcBef>
                <a:spcPts val="1600"/>
              </a:spcBef>
              <a:spcAft>
                <a:spcPts val="1600"/>
              </a:spcAft>
              <a:buClr>
                <a:schemeClr val="accent4"/>
              </a:buClr>
              <a:buSzPts val="1600"/>
              <a:buChar char="■"/>
              <a:defRPr>
                <a:solidFill>
                  <a:schemeClr val="accent4"/>
                </a:solidFill>
              </a:defRPr>
            </a:lvl9pPr>
          </a:lstStyle>
          <a:p/>
        </p:txBody>
      </p:sp>
      <p:sp>
        <p:nvSpPr>
          <p:cNvPr id="144" name="Google Shape;144;p21"/>
          <p:cNvSpPr txBox="1"/>
          <p:nvPr>
            <p:ph idx="2" type="subTitle"/>
          </p:nvPr>
        </p:nvSpPr>
        <p:spPr>
          <a:xfrm>
            <a:off x="4572075" y="1830050"/>
            <a:ext cx="3872100" cy="2529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1000"/>
              </a:spcBef>
              <a:spcAft>
                <a:spcPts val="0"/>
              </a:spcAft>
              <a:buClr>
                <a:schemeClr val="accent4"/>
              </a:buClr>
              <a:buSzPts val="1600"/>
              <a:buChar char="○"/>
              <a:defRPr>
                <a:solidFill>
                  <a:schemeClr val="accent4"/>
                </a:solidFill>
              </a:defRPr>
            </a:lvl2pPr>
            <a:lvl3pPr lvl="2" rtl="0" algn="ctr">
              <a:spcBef>
                <a:spcPts val="1600"/>
              </a:spcBef>
              <a:spcAft>
                <a:spcPts val="0"/>
              </a:spcAft>
              <a:buClr>
                <a:schemeClr val="accent4"/>
              </a:buClr>
              <a:buSzPts val="1600"/>
              <a:buChar char="■"/>
              <a:defRPr>
                <a:solidFill>
                  <a:schemeClr val="accent4"/>
                </a:solidFill>
              </a:defRPr>
            </a:lvl3pPr>
            <a:lvl4pPr lvl="3" rtl="0" algn="ctr">
              <a:spcBef>
                <a:spcPts val="1600"/>
              </a:spcBef>
              <a:spcAft>
                <a:spcPts val="0"/>
              </a:spcAft>
              <a:buClr>
                <a:schemeClr val="accent4"/>
              </a:buClr>
              <a:buSzPts val="1600"/>
              <a:buChar char="●"/>
              <a:defRPr>
                <a:solidFill>
                  <a:schemeClr val="accent4"/>
                </a:solidFill>
              </a:defRPr>
            </a:lvl4pPr>
            <a:lvl5pPr lvl="4" rtl="0" algn="ctr">
              <a:spcBef>
                <a:spcPts val="1600"/>
              </a:spcBef>
              <a:spcAft>
                <a:spcPts val="0"/>
              </a:spcAft>
              <a:buClr>
                <a:schemeClr val="accent4"/>
              </a:buClr>
              <a:buSzPts val="1600"/>
              <a:buChar char="○"/>
              <a:defRPr>
                <a:solidFill>
                  <a:schemeClr val="accent4"/>
                </a:solidFill>
              </a:defRPr>
            </a:lvl5pPr>
            <a:lvl6pPr lvl="5" rtl="0" algn="ctr">
              <a:spcBef>
                <a:spcPts val="1600"/>
              </a:spcBef>
              <a:spcAft>
                <a:spcPts val="0"/>
              </a:spcAft>
              <a:buClr>
                <a:schemeClr val="accent4"/>
              </a:buClr>
              <a:buSzPts val="1600"/>
              <a:buChar char="■"/>
              <a:defRPr>
                <a:solidFill>
                  <a:schemeClr val="accent4"/>
                </a:solidFill>
              </a:defRPr>
            </a:lvl6pPr>
            <a:lvl7pPr lvl="6" rtl="0" algn="ctr">
              <a:spcBef>
                <a:spcPts val="1600"/>
              </a:spcBef>
              <a:spcAft>
                <a:spcPts val="0"/>
              </a:spcAft>
              <a:buClr>
                <a:schemeClr val="accent4"/>
              </a:buClr>
              <a:buSzPts val="1600"/>
              <a:buChar char="●"/>
              <a:defRPr>
                <a:solidFill>
                  <a:schemeClr val="accent4"/>
                </a:solidFill>
              </a:defRPr>
            </a:lvl7pPr>
            <a:lvl8pPr lvl="7" rtl="0" algn="ctr">
              <a:spcBef>
                <a:spcPts val="1600"/>
              </a:spcBef>
              <a:spcAft>
                <a:spcPts val="0"/>
              </a:spcAft>
              <a:buClr>
                <a:schemeClr val="accent4"/>
              </a:buClr>
              <a:buSzPts val="1600"/>
              <a:buChar char="○"/>
              <a:defRPr>
                <a:solidFill>
                  <a:schemeClr val="accent4"/>
                </a:solidFill>
              </a:defRPr>
            </a:lvl8pPr>
            <a:lvl9pPr lvl="8" rtl="0" algn="ctr">
              <a:spcBef>
                <a:spcPts val="1600"/>
              </a:spcBef>
              <a:spcAft>
                <a:spcPts val="1600"/>
              </a:spcAft>
              <a:buClr>
                <a:schemeClr val="accent4"/>
              </a:buClr>
              <a:buSzPts val="1600"/>
              <a:buChar char="■"/>
              <a:defRPr>
                <a:solidFill>
                  <a:schemeClr val="accent4"/>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_1_3">
    <p:spTree>
      <p:nvGrpSpPr>
        <p:cNvPr id="145" name="Shape 145"/>
        <p:cNvGrpSpPr/>
        <p:nvPr/>
      </p:nvGrpSpPr>
      <p:grpSpPr>
        <a:xfrm>
          <a:off x="0" y="0"/>
          <a:ext cx="0" cy="0"/>
          <a:chOff x="0" y="0"/>
          <a:chExt cx="0" cy="0"/>
        </a:xfrm>
      </p:grpSpPr>
      <p:sp>
        <p:nvSpPr>
          <p:cNvPr id="146" name="Google Shape;146;p22"/>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flipH="1">
            <a:off x="-32252" y="2948675"/>
            <a:ext cx="1776505" cy="2206336"/>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49" name="Google Shape;149;p22"/>
          <p:cNvSpPr txBox="1"/>
          <p:nvPr>
            <p:ph idx="1" type="subTitle"/>
          </p:nvPr>
        </p:nvSpPr>
        <p:spPr>
          <a:xfrm>
            <a:off x="2067356" y="3028691"/>
            <a:ext cx="15303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0" name="Google Shape;150;p22"/>
          <p:cNvSpPr txBox="1"/>
          <p:nvPr>
            <p:ph idx="2" type="subTitle"/>
          </p:nvPr>
        </p:nvSpPr>
        <p:spPr>
          <a:xfrm>
            <a:off x="5546338" y="3028704"/>
            <a:ext cx="15303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1" name="Google Shape;151;p22"/>
          <p:cNvSpPr txBox="1"/>
          <p:nvPr>
            <p:ph idx="3" type="subTitle"/>
          </p:nvPr>
        </p:nvSpPr>
        <p:spPr>
          <a:xfrm>
            <a:off x="1693706" y="3298954"/>
            <a:ext cx="2277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2" name="Google Shape;152;p22"/>
          <p:cNvSpPr txBox="1"/>
          <p:nvPr>
            <p:ph idx="4" type="subTitle"/>
          </p:nvPr>
        </p:nvSpPr>
        <p:spPr>
          <a:xfrm>
            <a:off x="5172688" y="3298954"/>
            <a:ext cx="2277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3" name="Google Shape;153;p22"/>
          <p:cNvSpPr txBox="1"/>
          <p:nvPr>
            <p:ph idx="5" type="subTitle"/>
          </p:nvPr>
        </p:nvSpPr>
        <p:spPr>
          <a:xfrm>
            <a:off x="2067356" y="1660754"/>
            <a:ext cx="15303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4" name="Google Shape;154;p22"/>
          <p:cNvSpPr txBox="1"/>
          <p:nvPr>
            <p:ph idx="6" type="subTitle"/>
          </p:nvPr>
        </p:nvSpPr>
        <p:spPr>
          <a:xfrm>
            <a:off x="5546338" y="1660754"/>
            <a:ext cx="15303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5" name="Google Shape;155;p22"/>
          <p:cNvSpPr txBox="1"/>
          <p:nvPr>
            <p:ph idx="7" type="subTitle"/>
          </p:nvPr>
        </p:nvSpPr>
        <p:spPr>
          <a:xfrm>
            <a:off x="1693706" y="1920041"/>
            <a:ext cx="2277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6" name="Google Shape;156;p22"/>
          <p:cNvSpPr txBox="1"/>
          <p:nvPr>
            <p:ph idx="8" type="subTitle"/>
          </p:nvPr>
        </p:nvSpPr>
        <p:spPr>
          <a:xfrm>
            <a:off x="5172688" y="1920041"/>
            <a:ext cx="2277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dk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157" name="Shape 157"/>
        <p:cNvGrpSpPr/>
        <p:nvPr/>
      </p:nvGrpSpPr>
      <p:grpSpPr>
        <a:xfrm>
          <a:off x="0" y="0"/>
          <a:ext cx="0" cy="0"/>
          <a:chOff x="0" y="0"/>
          <a:chExt cx="0" cy="0"/>
        </a:xfrm>
      </p:grpSpPr>
      <p:sp>
        <p:nvSpPr>
          <p:cNvPr id="158" name="Google Shape;158;p23"/>
          <p:cNvSpPr/>
          <p:nvPr>
            <p:ph idx="2" type="pic"/>
          </p:nvPr>
        </p:nvSpPr>
        <p:spPr>
          <a:xfrm>
            <a:off x="19375" y="925"/>
            <a:ext cx="9144000" cy="5143500"/>
          </a:xfrm>
          <a:prstGeom prst="rect">
            <a:avLst/>
          </a:prstGeom>
          <a:noFill/>
          <a:ln>
            <a:noFill/>
          </a:ln>
        </p:spPr>
      </p:sp>
      <p:sp>
        <p:nvSpPr>
          <p:cNvPr id="159" name="Google Shape;159;p23"/>
          <p:cNvSpPr txBox="1"/>
          <p:nvPr>
            <p:ph type="title"/>
          </p:nvPr>
        </p:nvSpPr>
        <p:spPr>
          <a:xfrm flipH="1">
            <a:off x="713275" y="4038125"/>
            <a:ext cx="7717500" cy="5625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None/>
              <a:defRPr sz="2700"/>
            </a:lvl1pPr>
            <a:lvl2pPr lvl="1" rtl="0" algn="ctr">
              <a:spcBef>
                <a:spcPts val="0"/>
              </a:spcBef>
              <a:spcAft>
                <a:spcPts val="0"/>
              </a:spcAft>
              <a:buNone/>
              <a:defRPr sz="2700"/>
            </a:lvl2pPr>
            <a:lvl3pPr lvl="2" rtl="0" algn="ctr">
              <a:spcBef>
                <a:spcPts val="0"/>
              </a:spcBef>
              <a:spcAft>
                <a:spcPts val="0"/>
              </a:spcAft>
              <a:buNone/>
              <a:defRPr sz="2700"/>
            </a:lvl3pPr>
            <a:lvl4pPr lvl="3" rtl="0" algn="ctr">
              <a:spcBef>
                <a:spcPts val="0"/>
              </a:spcBef>
              <a:spcAft>
                <a:spcPts val="0"/>
              </a:spcAft>
              <a:buNone/>
              <a:defRPr sz="2700"/>
            </a:lvl4pPr>
            <a:lvl5pPr lvl="4" rtl="0" algn="ctr">
              <a:spcBef>
                <a:spcPts val="0"/>
              </a:spcBef>
              <a:spcAft>
                <a:spcPts val="0"/>
              </a:spcAft>
              <a:buNone/>
              <a:defRPr sz="2700"/>
            </a:lvl5pPr>
            <a:lvl6pPr lvl="5" rtl="0" algn="ctr">
              <a:spcBef>
                <a:spcPts val="0"/>
              </a:spcBef>
              <a:spcAft>
                <a:spcPts val="0"/>
              </a:spcAft>
              <a:buNone/>
              <a:defRPr sz="2700"/>
            </a:lvl6pPr>
            <a:lvl7pPr lvl="6" rtl="0" algn="ctr">
              <a:spcBef>
                <a:spcPts val="0"/>
              </a:spcBef>
              <a:spcAft>
                <a:spcPts val="0"/>
              </a:spcAft>
              <a:buNone/>
              <a:defRPr sz="2700"/>
            </a:lvl7pPr>
            <a:lvl8pPr lvl="7" rtl="0" algn="ctr">
              <a:spcBef>
                <a:spcPts val="0"/>
              </a:spcBef>
              <a:spcAft>
                <a:spcPts val="0"/>
              </a:spcAft>
              <a:buNone/>
              <a:defRPr sz="2700"/>
            </a:lvl8pPr>
            <a:lvl9pPr lvl="8" rtl="0" algn="ctr">
              <a:spcBef>
                <a:spcPts val="0"/>
              </a:spcBef>
              <a:spcAft>
                <a:spcPts val="0"/>
              </a:spcAft>
              <a:buNone/>
              <a:defRPr sz="27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_1">
    <p:spTree>
      <p:nvGrpSpPr>
        <p:cNvPr id="160" name="Shape 160"/>
        <p:cNvGrpSpPr/>
        <p:nvPr/>
      </p:nvGrpSpPr>
      <p:grpSpPr>
        <a:xfrm>
          <a:off x="0" y="0"/>
          <a:ext cx="0" cy="0"/>
          <a:chOff x="0" y="0"/>
          <a:chExt cx="0" cy="0"/>
        </a:xfrm>
      </p:grpSpPr>
      <p:sp>
        <p:nvSpPr>
          <p:cNvPr id="161" name="Google Shape;161;p24"/>
          <p:cNvSpPr/>
          <p:nvPr/>
        </p:nvSpPr>
        <p:spPr>
          <a:xfrm flipH="1">
            <a:off x="-2692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txBox="1"/>
          <p:nvPr>
            <p:ph type="title"/>
          </p:nvPr>
        </p:nvSpPr>
        <p:spPr>
          <a:xfrm>
            <a:off x="720000" y="546552"/>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64" name="Google Shape;164;p24"/>
          <p:cNvSpPr txBox="1"/>
          <p:nvPr>
            <p:ph idx="1" type="subTitle"/>
          </p:nvPr>
        </p:nvSpPr>
        <p:spPr>
          <a:xfrm>
            <a:off x="720000" y="37113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5" name="Google Shape;165;p24"/>
          <p:cNvSpPr txBox="1"/>
          <p:nvPr>
            <p:ph idx="2" type="subTitle"/>
          </p:nvPr>
        </p:nvSpPr>
        <p:spPr>
          <a:xfrm>
            <a:off x="3433200" y="37113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6" name="Google Shape;166;p24"/>
          <p:cNvSpPr txBox="1"/>
          <p:nvPr>
            <p:ph idx="3" type="subTitle"/>
          </p:nvPr>
        </p:nvSpPr>
        <p:spPr>
          <a:xfrm>
            <a:off x="6146400" y="37113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7" name="Google Shape;167;p24"/>
          <p:cNvSpPr txBox="1"/>
          <p:nvPr>
            <p:ph idx="4" type="subTitle"/>
          </p:nvPr>
        </p:nvSpPr>
        <p:spPr>
          <a:xfrm>
            <a:off x="720000" y="40802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8" name="Google Shape;168;p24"/>
          <p:cNvSpPr txBox="1"/>
          <p:nvPr>
            <p:ph idx="5" type="subTitle"/>
          </p:nvPr>
        </p:nvSpPr>
        <p:spPr>
          <a:xfrm>
            <a:off x="3433200" y="40802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9" name="Google Shape;169;p24"/>
          <p:cNvSpPr txBox="1"/>
          <p:nvPr>
            <p:ph idx="6" type="subTitle"/>
          </p:nvPr>
        </p:nvSpPr>
        <p:spPr>
          <a:xfrm>
            <a:off x="6146400" y="40802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0" name="Google Shape;170;p24"/>
          <p:cNvSpPr txBox="1"/>
          <p:nvPr>
            <p:ph idx="7" type="subTitle"/>
          </p:nvPr>
        </p:nvSpPr>
        <p:spPr>
          <a:xfrm>
            <a:off x="720000" y="19896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1" name="Google Shape;171;p24"/>
          <p:cNvSpPr txBox="1"/>
          <p:nvPr>
            <p:ph idx="8" type="subTitle"/>
          </p:nvPr>
        </p:nvSpPr>
        <p:spPr>
          <a:xfrm>
            <a:off x="3433200" y="19896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2" name="Google Shape;172;p24"/>
          <p:cNvSpPr txBox="1"/>
          <p:nvPr>
            <p:ph idx="9" type="subTitle"/>
          </p:nvPr>
        </p:nvSpPr>
        <p:spPr>
          <a:xfrm>
            <a:off x="6146400" y="19896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3" name="Google Shape;173;p24"/>
          <p:cNvSpPr txBox="1"/>
          <p:nvPr>
            <p:ph idx="13" type="subTitle"/>
          </p:nvPr>
        </p:nvSpPr>
        <p:spPr>
          <a:xfrm>
            <a:off x="720000" y="23585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4" name="Google Shape;174;p24"/>
          <p:cNvSpPr txBox="1"/>
          <p:nvPr>
            <p:ph idx="14" type="subTitle"/>
          </p:nvPr>
        </p:nvSpPr>
        <p:spPr>
          <a:xfrm>
            <a:off x="3433200" y="23585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5" name="Google Shape;175;p24"/>
          <p:cNvSpPr txBox="1"/>
          <p:nvPr>
            <p:ph idx="15" type="subTitle"/>
          </p:nvPr>
        </p:nvSpPr>
        <p:spPr>
          <a:xfrm>
            <a:off x="6146400" y="23585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_2">
    <p:spTree>
      <p:nvGrpSpPr>
        <p:cNvPr id="176" name="Shape 176"/>
        <p:cNvGrpSpPr/>
        <p:nvPr/>
      </p:nvGrpSpPr>
      <p:grpSpPr>
        <a:xfrm>
          <a:off x="0" y="0"/>
          <a:ext cx="0" cy="0"/>
          <a:chOff x="0" y="0"/>
          <a:chExt cx="0" cy="0"/>
        </a:xfrm>
      </p:grpSpPr>
      <p:sp>
        <p:nvSpPr>
          <p:cNvPr id="177" name="Google Shape;177;p25"/>
          <p:cNvSpPr/>
          <p:nvPr/>
        </p:nvSpPr>
        <p:spPr>
          <a:xfrm>
            <a:off x="652947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rot="10800000">
            <a:off x="-2692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ph type="title"/>
          </p:nvPr>
        </p:nvSpPr>
        <p:spPr>
          <a:xfrm>
            <a:off x="720000" y="546552"/>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80" name="Google Shape;180;p25"/>
          <p:cNvSpPr txBox="1"/>
          <p:nvPr>
            <p:ph idx="1" type="subTitle"/>
          </p:nvPr>
        </p:nvSpPr>
        <p:spPr>
          <a:xfrm>
            <a:off x="720000" y="26043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1" name="Google Shape;181;p25"/>
          <p:cNvSpPr txBox="1"/>
          <p:nvPr>
            <p:ph idx="2" type="subTitle"/>
          </p:nvPr>
        </p:nvSpPr>
        <p:spPr>
          <a:xfrm>
            <a:off x="3433200" y="26043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2" name="Google Shape;182;p25"/>
          <p:cNvSpPr txBox="1"/>
          <p:nvPr>
            <p:ph idx="3" type="subTitle"/>
          </p:nvPr>
        </p:nvSpPr>
        <p:spPr>
          <a:xfrm>
            <a:off x="6146400" y="260430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3" name="Google Shape;183;p25"/>
          <p:cNvSpPr txBox="1"/>
          <p:nvPr>
            <p:ph idx="4" type="subTitle"/>
          </p:nvPr>
        </p:nvSpPr>
        <p:spPr>
          <a:xfrm>
            <a:off x="720000" y="2931175"/>
            <a:ext cx="2277600" cy="80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4" name="Google Shape;184;p25"/>
          <p:cNvSpPr txBox="1"/>
          <p:nvPr>
            <p:ph idx="5" type="subTitle"/>
          </p:nvPr>
        </p:nvSpPr>
        <p:spPr>
          <a:xfrm>
            <a:off x="3433200" y="2931175"/>
            <a:ext cx="2277600" cy="80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5" name="Google Shape;185;p25"/>
          <p:cNvSpPr txBox="1"/>
          <p:nvPr>
            <p:ph idx="6" type="subTitle"/>
          </p:nvPr>
        </p:nvSpPr>
        <p:spPr>
          <a:xfrm>
            <a:off x="6146400" y="2931175"/>
            <a:ext cx="2277600" cy="801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6">
    <p:spTree>
      <p:nvGrpSpPr>
        <p:cNvPr id="186" name="Shape 186"/>
        <p:cNvGrpSpPr/>
        <p:nvPr/>
      </p:nvGrpSpPr>
      <p:grpSpPr>
        <a:xfrm>
          <a:off x="0" y="0"/>
          <a:ext cx="0" cy="0"/>
          <a:chOff x="0" y="0"/>
          <a:chExt cx="0" cy="0"/>
        </a:xfrm>
      </p:grpSpPr>
      <p:sp>
        <p:nvSpPr>
          <p:cNvPr id="187" name="Google Shape;187;p26"/>
          <p:cNvSpPr/>
          <p:nvPr/>
        </p:nvSpPr>
        <p:spPr>
          <a:xfrm>
            <a:off x="2076450" y="-988225"/>
            <a:ext cx="7160970" cy="6131740"/>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txBox="1"/>
          <p:nvPr>
            <p:ph hasCustomPrompt="1" type="title"/>
          </p:nvPr>
        </p:nvSpPr>
        <p:spPr>
          <a:xfrm>
            <a:off x="720000" y="618338"/>
            <a:ext cx="4032600" cy="8061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txBox="1"/>
          <p:nvPr>
            <p:ph idx="1" type="subTitle"/>
          </p:nvPr>
        </p:nvSpPr>
        <p:spPr>
          <a:xfrm>
            <a:off x="720000" y="1424438"/>
            <a:ext cx="4306800" cy="42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0" name="Google Shape;190;p26"/>
          <p:cNvSpPr txBox="1"/>
          <p:nvPr>
            <p:ph hasCustomPrompt="1" idx="2" type="title"/>
          </p:nvPr>
        </p:nvSpPr>
        <p:spPr>
          <a:xfrm>
            <a:off x="720000" y="1955538"/>
            <a:ext cx="4032600" cy="8061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txBox="1"/>
          <p:nvPr>
            <p:ph idx="3" type="subTitle"/>
          </p:nvPr>
        </p:nvSpPr>
        <p:spPr>
          <a:xfrm>
            <a:off x="720000" y="2761650"/>
            <a:ext cx="4306800" cy="42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2" name="Google Shape;192;p26"/>
          <p:cNvSpPr txBox="1"/>
          <p:nvPr>
            <p:ph hasCustomPrompt="1" idx="4" type="title"/>
          </p:nvPr>
        </p:nvSpPr>
        <p:spPr>
          <a:xfrm>
            <a:off x="720000" y="3292763"/>
            <a:ext cx="4032600" cy="8061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idx="5" type="subTitle"/>
          </p:nvPr>
        </p:nvSpPr>
        <p:spPr>
          <a:xfrm>
            <a:off x="720000" y="4098863"/>
            <a:ext cx="4310400" cy="42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6_1">
    <p:spTree>
      <p:nvGrpSpPr>
        <p:cNvPr id="194" name="Shape 194"/>
        <p:cNvGrpSpPr/>
        <p:nvPr/>
      </p:nvGrpSpPr>
      <p:grpSpPr>
        <a:xfrm>
          <a:off x="0" y="0"/>
          <a:ext cx="0" cy="0"/>
          <a:chOff x="0" y="0"/>
          <a:chExt cx="0" cy="0"/>
        </a:xfrm>
      </p:grpSpPr>
      <p:sp>
        <p:nvSpPr>
          <p:cNvPr id="195" name="Google Shape;195;p27"/>
          <p:cNvSpPr txBox="1"/>
          <p:nvPr>
            <p:ph hasCustomPrompt="1" type="title"/>
          </p:nvPr>
        </p:nvSpPr>
        <p:spPr>
          <a:xfrm>
            <a:off x="2173825" y="618350"/>
            <a:ext cx="4796400" cy="8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6" name="Google Shape;196;p27"/>
          <p:cNvSpPr txBox="1"/>
          <p:nvPr>
            <p:ph idx="1" type="subTitle"/>
          </p:nvPr>
        </p:nvSpPr>
        <p:spPr>
          <a:xfrm>
            <a:off x="2418600" y="1424438"/>
            <a:ext cx="4306800" cy="42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7" name="Google Shape;197;p27"/>
          <p:cNvSpPr txBox="1"/>
          <p:nvPr>
            <p:ph hasCustomPrompt="1" idx="2" type="title"/>
          </p:nvPr>
        </p:nvSpPr>
        <p:spPr>
          <a:xfrm>
            <a:off x="2173825" y="1955550"/>
            <a:ext cx="4796400" cy="8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8" name="Google Shape;198;p27"/>
          <p:cNvSpPr txBox="1"/>
          <p:nvPr>
            <p:ph idx="3" type="subTitle"/>
          </p:nvPr>
        </p:nvSpPr>
        <p:spPr>
          <a:xfrm>
            <a:off x="2418600" y="2761650"/>
            <a:ext cx="4306800" cy="42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9" name="Google Shape;199;p27"/>
          <p:cNvSpPr txBox="1"/>
          <p:nvPr>
            <p:ph hasCustomPrompt="1" idx="4" type="title"/>
          </p:nvPr>
        </p:nvSpPr>
        <p:spPr>
          <a:xfrm>
            <a:off x="2173825" y="3292775"/>
            <a:ext cx="4796400" cy="80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48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 name="Google Shape;200;p27"/>
          <p:cNvSpPr txBox="1"/>
          <p:nvPr>
            <p:ph idx="5" type="subTitle"/>
          </p:nvPr>
        </p:nvSpPr>
        <p:spPr>
          <a:xfrm>
            <a:off x="2416800" y="4098863"/>
            <a:ext cx="4310400" cy="42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1" name="Google Shape;201;p27"/>
          <p:cNvSpPr/>
          <p:nvPr/>
        </p:nvSpPr>
        <p:spPr>
          <a:xfrm>
            <a:off x="652947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rot="10800000">
            <a:off x="-2692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1">
  <p:cSld name="CUSTOM_17">
    <p:spTree>
      <p:nvGrpSpPr>
        <p:cNvPr id="203" name="Shape 203"/>
        <p:cNvGrpSpPr/>
        <p:nvPr/>
      </p:nvGrpSpPr>
      <p:grpSpPr>
        <a:xfrm>
          <a:off x="0" y="0"/>
          <a:ext cx="0" cy="0"/>
          <a:chOff x="0" y="0"/>
          <a:chExt cx="0" cy="0"/>
        </a:xfrm>
      </p:grpSpPr>
      <p:sp>
        <p:nvSpPr>
          <p:cNvPr id="204" name="Google Shape;204;p28"/>
          <p:cNvSpPr txBox="1"/>
          <p:nvPr>
            <p:ph type="title"/>
          </p:nvPr>
        </p:nvSpPr>
        <p:spPr>
          <a:xfrm>
            <a:off x="720200" y="1164863"/>
            <a:ext cx="7703700" cy="20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05" name="Google Shape;205;p28"/>
          <p:cNvSpPr txBox="1"/>
          <p:nvPr>
            <p:ph idx="1" type="subTitle"/>
          </p:nvPr>
        </p:nvSpPr>
        <p:spPr>
          <a:xfrm>
            <a:off x="1077275" y="2811800"/>
            <a:ext cx="6989400" cy="6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6" name="Google Shape;206;p28"/>
          <p:cNvSpPr/>
          <p:nvPr/>
        </p:nvSpPr>
        <p:spPr>
          <a:xfrm flipH="1" rot="10800000">
            <a:off x="5926348" y="-161"/>
            <a:ext cx="3257067" cy="278893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p:nvPr/>
        </p:nvSpPr>
        <p:spPr>
          <a:xfrm flipH="1">
            <a:off x="-81629" y="2108226"/>
            <a:ext cx="2588131" cy="3035287"/>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1">
  <p:cSld name="CUSTOM_12_1_1">
    <p:spTree>
      <p:nvGrpSpPr>
        <p:cNvPr id="208" name="Shape 208"/>
        <p:cNvGrpSpPr/>
        <p:nvPr/>
      </p:nvGrpSpPr>
      <p:grpSpPr>
        <a:xfrm>
          <a:off x="0" y="0"/>
          <a:ext cx="0" cy="0"/>
          <a:chOff x="0" y="0"/>
          <a:chExt cx="0" cy="0"/>
        </a:xfrm>
      </p:grpSpPr>
      <p:sp>
        <p:nvSpPr>
          <p:cNvPr id="209" name="Google Shape;209;p29"/>
          <p:cNvSpPr/>
          <p:nvPr/>
        </p:nvSpPr>
        <p:spPr>
          <a:xfrm flipH="1" rot="-308942">
            <a:off x="-3720467" y="2064870"/>
            <a:ext cx="6814520" cy="4668992"/>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txBox="1"/>
          <p:nvPr>
            <p:ph type="title"/>
          </p:nvPr>
        </p:nvSpPr>
        <p:spPr>
          <a:xfrm>
            <a:off x="3103050" y="1455409"/>
            <a:ext cx="2937900" cy="100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11" name="Google Shape;211;p29"/>
          <p:cNvSpPr txBox="1"/>
          <p:nvPr>
            <p:ph idx="1" type="subTitle"/>
          </p:nvPr>
        </p:nvSpPr>
        <p:spPr>
          <a:xfrm>
            <a:off x="2640800" y="2288900"/>
            <a:ext cx="3862500" cy="129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2" name="Google Shape;212;p29"/>
          <p:cNvSpPr/>
          <p:nvPr/>
        </p:nvSpPr>
        <p:spPr>
          <a:xfrm flipH="1" rot="-308942">
            <a:off x="5694383" y="1900070"/>
            <a:ext cx="6814520" cy="4668992"/>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2_1">
    <p:spTree>
      <p:nvGrpSpPr>
        <p:cNvPr id="213" name="Shape 213"/>
        <p:cNvGrpSpPr/>
        <p:nvPr/>
      </p:nvGrpSpPr>
      <p:grpSpPr>
        <a:xfrm>
          <a:off x="0" y="0"/>
          <a:ext cx="0" cy="0"/>
          <a:chOff x="0" y="0"/>
          <a:chExt cx="0" cy="0"/>
        </a:xfrm>
      </p:grpSpPr>
      <p:sp>
        <p:nvSpPr>
          <p:cNvPr id="214" name="Google Shape;214;p30"/>
          <p:cNvSpPr/>
          <p:nvPr/>
        </p:nvSpPr>
        <p:spPr>
          <a:xfrm>
            <a:off x="3218002"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0"/>
          <p:cNvSpPr txBox="1"/>
          <p:nvPr>
            <p:ph type="title"/>
          </p:nvPr>
        </p:nvSpPr>
        <p:spPr>
          <a:xfrm>
            <a:off x="720000" y="1156121"/>
            <a:ext cx="2937900" cy="1007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6" name="Google Shape;216;p30"/>
          <p:cNvSpPr txBox="1"/>
          <p:nvPr>
            <p:ph idx="1" type="subTitle"/>
          </p:nvPr>
        </p:nvSpPr>
        <p:spPr>
          <a:xfrm>
            <a:off x="720000" y="2236813"/>
            <a:ext cx="2937900" cy="1290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8" name="Shape 18"/>
        <p:cNvGrpSpPr/>
        <p:nvPr/>
      </p:nvGrpSpPr>
      <p:grpSpPr>
        <a:xfrm>
          <a:off x="0" y="0"/>
          <a:ext cx="0" cy="0"/>
          <a:chOff x="0" y="0"/>
          <a:chExt cx="0" cy="0"/>
        </a:xfrm>
      </p:grpSpPr>
      <p:sp>
        <p:nvSpPr>
          <p:cNvPr id="19" name="Google Shape;19;p4"/>
          <p:cNvSpPr/>
          <p:nvPr/>
        </p:nvSpPr>
        <p:spPr>
          <a:xfrm>
            <a:off x="-881225" y="1272176"/>
            <a:ext cx="7340216" cy="4171360"/>
          </a:xfrm>
          <a:custGeom>
            <a:rect b="b" l="l" r="r" t="t"/>
            <a:pathLst>
              <a:path extrusionOk="0" h="77069" w="135616">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Char char="●"/>
              <a:defRPr sz="1200"/>
            </a:lvl1pPr>
            <a:lvl2pPr indent="-330200" lvl="1" marL="914400">
              <a:spcBef>
                <a:spcPts val="1600"/>
              </a:spcBef>
              <a:spcAft>
                <a:spcPts val="0"/>
              </a:spcAft>
              <a:buSzPts val="1600"/>
              <a:buChar char="○"/>
              <a:defRPr/>
            </a:lvl2pPr>
            <a:lvl3pPr indent="-330200" lvl="2" marL="1371600">
              <a:spcBef>
                <a:spcPts val="1600"/>
              </a:spcBef>
              <a:spcAft>
                <a:spcPts val="0"/>
              </a:spcAft>
              <a:buSzPts val="1600"/>
              <a:buChar char="■"/>
              <a:defRPr/>
            </a:lvl3pPr>
            <a:lvl4pPr indent="-330200" lvl="3" marL="1828800">
              <a:spcBef>
                <a:spcPts val="1600"/>
              </a:spcBef>
              <a:spcAft>
                <a:spcPts val="0"/>
              </a:spcAft>
              <a:buSzPts val="1600"/>
              <a:buChar char="●"/>
              <a:defRPr/>
            </a:lvl4pPr>
            <a:lvl5pPr indent="-330200" lvl="4" marL="2286000">
              <a:spcBef>
                <a:spcPts val="1600"/>
              </a:spcBef>
              <a:spcAft>
                <a:spcPts val="0"/>
              </a:spcAft>
              <a:buSzPts val="1600"/>
              <a:buChar char="○"/>
              <a:defRPr/>
            </a:lvl5pPr>
            <a:lvl6pPr indent="-330200" lvl="5" marL="2743200">
              <a:spcBef>
                <a:spcPts val="1600"/>
              </a:spcBef>
              <a:spcAft>
                <a:spcPts val="0"/>
              </a:spcAft>
              <a:buSzPts val="1600"/>
              <a:buChar char="■"/>
              <a:defRPr/>
            </a:lvl6pPr>
            <a:lvl7pPr indent="-330200" lvl="6" marL="3200400">
              <a:spcBef>
                <a:spcPts val="1600"/>
              </a:spcBef>
              <a:spcAft>
                <a:spcPts val="0"/>
              </a:spcAft>
              <a:buSzPts val="1600"/>
              <a:buChar char="●"/>
              <a:defRPr/>
            </a:lvl7pPr>
            <a:lvl8pPr indent="-330200" lvl="7" marL="3657600">
              <a:spcBef>
                <a:spcPts val="1600"/>
              </a:spcBef>
              <a:spcAft>
                <a:spcPts val="0"/>
              </a:spcAft>
              <a:buSzPts val="1600"/>
              <a:buChar char="○"/>
              <a:defRPr/>
            </a:lvl8pPr>
            <a:lvl9pPr indent="-330200" lvl="8" marL="4114800">
              <a:spcBef>
                <a:spcPts val="1600"/>
              </a:spcBef>
              <a:spcAft>
                <a:spcPts val="1600"/>
              </a:spcAft>
              <a:buSzPts val="16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_1">
    <p:spTree>
      <p:nvGrpSpPr>
        <p:cNvPr id="217" name="Shape 217"/>
        <p:cNvGrpSpPr/>
        <p:nvPr/>
      </p:nvGrpSpPr>
      <p:grpSpPr>
        <a:xfrm>
          <a:off x="0" y="0"/>
          <a:ext cx="0" cy="0"/>
          <a:chOff x="0" y="0"/>
          <a:chExt cx="0" cy="0"/>
        </a:xfrm>
      </p:grpSpPr>
      <p:sp>
        <p:nvSpPr>
          <p:cNvPr id="218" name="Google Shape;218;p31"/>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1"/>
          <p:cNvSpPr/>
          <p:nvPr/>
        </p:nvSpPr>
        <p:spPr>
          <a:xfrm flipH="1">
            <a:off x="-32213" y="2948675"/>
            <a:ext cx="2861488" cy="2206336"/>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_1">
    <p:spTree>
      <p:nvGrpSpPr>
        <p:cNvPr id="221" name="Shape 221"/>
        <p:cNvGrpSpPr/>
        <p:nvPr/>
      </p:nvGrpSpPr>
      <p:grpSpPr>
        <a:xfrm>
          <a:off x="0" y="0"/>
          <a:ext cx="0" cy="0"/>
          <a:chOff x="0" y="0"/>
          <a:chExt cx="0" cy="0"/>
        </a:xfrm>
      </p:grpSpPr>
      <p:sp>
        <p:nvSpPr>
          <p:cNvPr id="222" name="Google Shape;222;p3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3" name="Google Shape;223;p32"/>
          <p:cNvSpPr/>
          <p:nvPr/>
        </p:nvSpPr>
        <p:spPr>
          <a:xfrm>
            <a:off x="3213198" y="1160552"/>
            <a:ext cx="6007006" cy="3983181"/>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2"/>
          <p:cNvSpPr/>
          <p:nvPr/>
        </p:nvSpPr>
        <p:spPr>
          <a:xfrm flipH="1">
            <a:off x="-96779" y="1160552"/>
            <a:ext cx="6007006" cy="3983181"/>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4_1">
    <p:spTree>
      <p:nvGrpSpPr>
        <p:cNvPr id="225" name="Shape 225"/>
        <p:cNvGrpSpPr/>
        <p:nvPr/>
      </p:nvGrpSpPr>
      <p:grpSpPr>
        <a:xfrm>
          <a:off x="0" y="0"/>
          <a:ext cx="0" cy="0"/>
          <a:chOff x="0" y="0"/>
          <a:chExt cx="0" cy="0"/>
        </a:xfrm>
      </p:grpSpPr>
      <p:sp>
        <p:nvSpPr>
          <p:cNvPr id="226" name="Google Shape;226;p33"/>
          <p:cNvSpPr/>
          <p:nvPr/>
        </p:nvSpPr>
        <p:spPr>
          <a:xfrm rot="10800000">
            <a:off x="-269600"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3"/>
          <p:cNvSpPr/>
          <p:nvPr/>
        </p:nvSpPr>
        <p:spPr>
          <a:xfrm>
            <a:off x="3213202"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29" name="Shape 229"/>
        <p:cNvGrpSpPr/>
        <p:nvPr/>
      </p:nvGrpSpPr>
      <p:grpSpPr>
        <a:xfrm>
          <a:off x="0" y="0"/>
          <a:ext cx="0" cy="0"/>
          <a:chOff x="0" y="0"/>
          <a:chExt cx="0" cy="0"/>
        </a:xfrm>
      </p:grpSpPr>
      <p:sp>
        <p:nvSpPr>
          <p:cNvPr id="230" name="Google Shape;230;p34"/>
          <p:cNvSpPr/>
          <p:nvPr/>
        </p:nvSpPr>
        <p:spPr>
          <a:xfrm flipH="1">
            <a:off x="-103014" y="277900"/>
            <a:ext cx="6568991" cy="4899985"/>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4"/>
          <p:cNvSpPr/>
          <p:nvPr/>
        </p:nvSpPr>
        <p:spPr>
          <a:xfrm rot="308951">
            <a:off x="4919350" y="768038"/>
            <a:ext cx="3664166" cy="251039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txBox="1"/>
          <p:nvPr>
            <p:ph type="title"/>
          </p:nvPr>
        </p:nvSpPr>
        <p:spPr>
          <a:xfrm flipH="1">
            <a:off x="691636" y="1952725"/>
            <a:ext cx="3523500" cy="13074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33" name="Google Shape;233;p34"/>
          <p:cNvSpPr txBox="1"/>
          <p:nvPr>
            <p:ph hasCustomPrompt="1" idx="2" type="title"/>
          </p:nvPr>
        </p:nvSpPr>
        <p:spPr>
          <a:xfrm flipH="1">
            <a:off x="691361" y="1107775"/>
            <a:ext cx="1366500" cy="526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5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34"/>
          <p:cNvSpPr txBox="1"/>
          <p:nvPr>
            <p:ph idx="1" type="subTitle"/>
          </p:nvPr>
        </p:nvSpPr>
        <p:spPr>
          <a:xfrm flipH="1">
            <a:off x="691361" y="3578575"/>
            <a:ext cx="2824800" cy="5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235" name="Shape 235"/>
        <p:cNvGrpSpPr/>
        <p:nvPr/>
      </p:nvGrpSpPr>
      <p:grpSpPr>
        <a:xfrm>
          <a:off x="0" y="0"/>
          <a:ext cx="0" cy="0"/>
          <a:chOff x="0" y="0"/>
          <a:chExt cx="0" cy="0"/>
        </a:xfrm>
      </p:grpSpPr>
      <p:sp>
        <p:nvSpPr>
          <p:cNvPr id="236" name="Google Shape;236;p35"/>
          <p:cNvSpPr txBox="1"/>
          <p:nvPr>
            <p:ph hasCustomPrompt="1" type="title"/>
          </p:nvPr>
        </p:nvSpPr>
        <p:spPr>
          <a:xfrm>
            <a:off x="623250" y="1691963"/>
            <a:ext cx="6883500" cy="13332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10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37" name="Google Shape;237;p35"/>
          <p:cNvSpPr txBox="1"/>
          <p:nvPr>
            <p:ph idx="1" type="subTitle"/>
          </p:nvPr>
        </p:nvSpPr>
        <p:spPr>
          <a:xfrm>
            <a:off x="720000" y="3025225"/>
            <a:ext cx="4306800" cy="42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38" name="Google Shape;238;p35"/>
          <p:cNvSpPr/>
          <p:nvPr/>
        </p:nvSpPr>
        <p:spPr>
          <a:xfrm>
            <a:off x="3213202"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1_1">
    <p:spTree>
      <p:nvGrpSpPr>
        <p:cNvPr id="239" name="Shape 239"/>
        <p:cNvGrpSpPr/>
        <p:nvPr/>
      </p:nvGrpSpPr>
      <p:grpSpPr>
        <a:xfrm>
          <a:off x="0" y="0"/>
          <a:ext cx="0" cy="0"/>
          <a:chOff x="0" y="0"/>
          <a:chExt cx="0" cy="0"/>
        </a:xfrm>
      </p:grpSpPr>
      <p:sp>
        <p:nvSpPr>
          <p:cNvPr id="240" name="Google Shape;240;p36"/>
          <p:cNvSpPr/>
          <p:nvPr/>
        </p:nvSpPr>
        <p:spPr>
          <a:xfrm flipH="1">
            <a:off x="-158573" y="48075"/>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6"/>
          <p:cNvSpPr txBox="1"/>
          <p:nvPr>
            <p:ph hasCustomPrompt="1" type="title"/>
          </p:nvPr>
        </p:nvSpPr>
        <p:spPr>
          <a:xfrm>
            <a:off x="3713475" y="1691963"/>
            <a:ext cx="6883500" cy="13332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10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42" name="Google Shape;242;p36"/>
          <p:cNvSpPr txBox="1"/>
          <p:nvPr>
            <p:ph idx="1" type="subTitle"/>
          </p:nvPr>
        </p:nvSpPr>
        <p:spPr>
          <a:xfrm>
            <a:off x="3810225" y="3025225"/>
            <a:ext cx="4306800" cy="42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6_1_3">
    <p:spTree>
      <p:nvGrpSpPr>
        <p:cNvPr id="243" name="Shape 243"/>
        <p:cNvGrpSpPr/>
        <p:nvPr/>
      </p:nvGrpSpPr>
      <p:grpSpPr>
        <a:xfrm>
          <a:off x="0" y="0"/>
          <a:ext cx="0" cy="0"/>
          <a:chOff x="0" y="0"/>
          <a:chExt cx="0" cy="0"/>
        </a:xfrm>
      </p:grpSpPr>
      <p:sp>
        <p:nvSpPr>
          <p:cNvPr id="244" name="Google Shape;244;p37"/>
          <p:cNvSpPr/>
          <p:nvPr/>
        </p:nvSpPr>
        <p:spPr>
          <a:xfrm>
            <a:off x="3289375" y="54471"/>
            <a:ext cx="5952938" cy="509733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txBox="1"/>
          <p:nvPr>
            <p:ph type="title"/>
          </p:nvPr>
        </p:nvSpPr>
        <p:spPr>
          <a:xfrm>
            <a:off x="720000" y="546552"/>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6" name="Google Shape;246;p37"/>
          <p:cNvSpPr txBox="1"/>
          <p:nvPr>
            <p:ph idx="1" type="subTitle"/>
          </p:nvPr>
        </p:nvSpPr>
        <p:spPr>
          <a:xfrm>
            <a:off x="720000" y="34004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7" name="Google Shape;247;p37"/>
          <p:cNvSpPr txBox="1"/>
          <p:nvPr>
            <p:ph idx="2" type="subTitle"/>
          </p:nvPr>
        </p:nvSpPr>
        <p:spPr>
          <a:xfrm>
            <a:off x="3433200" y="34004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8" name="Google Shape;248;p37"/>
          <p:cNvSpPr txBox="1"/>
          <p:nvPr>
            <p:ph idx="3" type="subTitle"/>
          </p:nvPr>
        </p:nvSpPr>
        <p:spPr>
          <a:xfrm>
            <a:off x="6146400" y="34004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9" name="Google Shape;249;p37"/>
          <p:cNvSpPr txBox="1"/>
          <p:nvPr>
            <p:ph idx="4" type="subTitle"/>
          </p:nvPr>
        </p:nvSpPr>
        <p:spPr>
          <a:xfrm>
            <a:off x="999100" y="3775775"/>
            <a:ext cx="1719300" cy="69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0" name="Google Shape;250;p37"/>
          <p:cNvSpPr txBox="1"/>
          <p:nvPr>
            <p:ph idx="5" type="subTitle"/>
          </p:nvPr>
        </p:nvSpPr>
        <p:spPr>
          <a:xfrm>
            <a:off x="3712350" y="3775775"/>
            <a:ext cx="1719300" cy="69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1" name="Google Shape;251;p37"/>
          <p:cNvSpPr txBox="1"/>
          <p:nvPr>
            <p:ph idx="6" type="subTitle"/>
          </p:nvPr>
        </p:nvSpPr>
        <p:spPr>
          <a:xfrm>
            <a:off x="6425550" y="3775775"/>
            <a:ext cx="1719300" cy="69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2" name="Google Shape;252;p37"/>
          <p:cNvSpPr txBox="1"/>
          <p:nvPr>
            <p:ph idx="7" type="subTitle"/>
          </p:nvPr>
        </p:nvSpPr>
        <p:spPr>
          <a:xfrm>
            <a:off x="720000" y="16787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3" name="Google Shape;253;p37"/>
          <p:cNvSpPr txBox="1"/>
          <p:nvPr>
            <p:ph idx="8" type="subTitle"/>
          </p:nvPr>
        </p:nvSpPr>
        <p:spPr>
          <a:xfrm>
            <a:off x="3433200" y="16787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4" name="Google Shape;254;p37"/>
          <p:cNvSpPr txBox="1"/>
          <p:nvPr>
            <p:ph idx="9" type="subTitle"/>
          </p:nvPr>
        </p:nvSpPr>
        <p:spPr>
          <a:xfrm>
            <a:off x="6146400" y="16787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5" name="Google Shape;255;p37"/>
          <p:cNvSpPr txBox="1"/>
          <p:nvPr>
            <p:ph idx="13" type="subTitle"/>
          </p:nvPr>
        </p:nvSpPr>
        <p:spPr>
          <a:xfrm>
            <a:off x="999100" y="2054075"/>
            <a:ext cx="1719300" cy="69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6" name="Google Shape;256;p37"/>
          <p:cNvSpPr txBox="1"/>
          <p:nvPr>
            <p:ph idx="14" type="subTitle"/>
          </p:nvPr>
        </p:nvSpPr>
        <p:spPr>
          <a:xfrm>
            <a:off x="3712350" y="2054075"/>
            <a:ext cx="1719300" cy="69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7" name="Google Shape;257;p37"/>
          <p:cNvSpPr txBox="1"/>
          <p:nvPr>
            <p:ph idx="15" type="subTitle"/>
          </p:nvPr>
        </p:nvSpPr>
        <p:spPr>
          <a:xfrm>
            <a:off x="6425550" y="2054075"/>
            <a:ext cx="1719300" cy="69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0_1">
    <p:spTree>
      <p:nvGrpSpPr>
        <p:cNvPr id="258" name="Shape 258"/>
        <p:cNvGrpSpPr/>
        <p:nvPr/>
      </p:nvGrpSpPr>
      <p:grpSpPr>
        <a:xfrm>
          <a:off x="0" y="0"/>
          <a:ext cx="0" cy="0"/>
          <a:chOff x="0" y="0"/>
          <a:chExt cx="0" cy="0"/>
        </a:xfrm>
      </p:grpSpPr>
      <p:sp>
        <p:nvSpPr>
          <p:cNvPr id="259" name="Google Shape;259;p38"/>
          <p:cNvSpPr/>
          <p:nvPr/>
        </p:nvSpPr>
        <p:spPr>
          <a:xfrm rot="308984">
            <a:off x="-1672431" y="154281"/>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8"/>
          <p:cNvSpPr txBox="1"/>
          <p:nvPr>
            <p:ph type="title"/>
          </p:nvPr>
        </p:nvSpPr>
        <p:spPr>
          <a:xfrm>
            <a:off x="720000" y="1499616"/>
            <a:ext cx="2336100" cy="759000"/>
          </a:xfrm>
          <a:prstGeom prst="rect">
            <a:avLst/>
          </a:prstGeom>
        </p:spPr>
        <p:txBody>
          <a:bodyPr anchorCtr="0" anchor="b"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1" name="Google Shape;261;p38"/>
          <p:cNvSpPr txBox="1"/>
          <p:nvPr>
            <p:ph idx="1" type="subTitle"/>
          </p:nvPr>
        </p:nvSpPr>
        <p:spPr>
          <a:xfrm>
            <a:off x="720000" y="2185050"/>
            <a:ext cx="2555100" cy="141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0_1_2">
    <p:spTree>
      <p:nvGrpSpPr>
        <p:cNvPr id="262" name="Shape 262"/>
        <p:cNvGrpSpPr/>
        <p:nvPr/>
      </p:nvGrpSpPr>
      <p:grpSpPr>
        <a:xfrm>
          <a:off x="0" y="0"/>
          <a:ext cx="0" cy="0"/>
          <a:chOff x="0" y="0"/>
          <a:chExt cx="0" cy="0"/>
        </a:xfrm>
      </p:grpSpPr>
      <p:sp>
        <p:nvSpPr>
          <p:cNvPr id="263" name="Google Shape;263;p39"/>
          <p:cNvSpPr/>
          <p:nvPr/>
        </p:nvSpPr>
        <p:spPr>
          <a:xfrm flipH="1" rot="-308984">
            <a:off x="2296794" y="154281"/>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64" name="Google Shape;264;p39"/>
          <p:cNvSpPr txBox="1"/>
          <p:nvPr>
            <p:ph type="title"/>
          </p:nvPr>
        </p:nvSpPr>
        <p:spPr>
          <a:xfrm flipH="1">
            <a:off x="5964300" y="1499616"/>
            <a:ext cx="2336100" cy="7590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265" name="Google Shape;265;p39"/>
          <p:cNvSpPr txBox="1"/>
          <p:nvPr>
            <p:ph idx="1" type="subTitle"/>
          </p:nvPr>
        </p:nvSpPr>
        <p:spPr>
          <a:xfrm flipH="1">
            <a:off x="5745300" y="2185050"/>
            <a:ext cx="2555100" cy="1417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0_1_1">
    <p:spTree>
      <p:nvGrpSpPr>
        <p:cNvPr id="266" name="Shape 266"/>
        <p:cNvGrpSpPr/>
        <p:nvPr/>
      </p:nvGrpSpPr>
      <p:grpSpPr>
        <a:xfrm>
          <a:off x="0" y="0"/>
          <a:ext cx="0" cy="0"/>
          <a:chOff x="0" y="0"/>
          <a:chExt cx="0" cy="0"/>
        </a:xfrm>
      </p:grpSpPr>
      <p:sp>
        <p:nvSpPr>
          <p:cNvPr id="267" name="Google Shape;267;p40"/>
          <p:cNvSpPr/>
          <p:nvPr/>
        </p:nvSpPr>
        <p:spPr>
          <a:xfrm flipH="1" rot="-308984">
            <a:off x="200619" y="1700306"/>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0"/>
          <p:cNvSpPr txBox="1"/>
          <p:nvPr>
            <p:ph idx="1" type="subTitle"/>
          </p:nvPr>
        </p:nvSpPr>
        <p:spPr>
          <a:xfrm>
            <a:off x="762075" y="2221350"/>
            <a:ext cx="2354400" cy="981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9" name="Google Shape;269;p40"/>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flipH="1">
            <a:off x="-32145" y="2948675"/>
            <a:ext cx="3406995" cy="2206336"/>
          </a:xfrm>
          <a:custGeom>
            <a:rect b="b" l="l" r="r" t="t"/>
            <a:pathLst>
              <a:path extrusionOk="0" h="55786" w="86144">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 type="subTitle"/>
          </p:nvPr>
        </p:nvSpPr>
        <p:spPr>
          <a:xfrm>
            <a:off x="1724875" y="2765800"/>
            <a:ext cx="23958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 name="Google Shape;28;p5"/>
          <p:cNvSpPr txBox="1"/>
          <p:nvPr>
            <p:ph idx="2" type="subTitle"/>
          </p:nvPr>
        </p:nvSpPr>
        <p:spPr>
          <a:xfrm>
            <a:off x="1725625" y="3013925"/>
            <a:ext cx="2394300" cy="11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9" name="Google Shape;29;p5"/>
          <p:cNvSpPr txBox="1"/>
          <p:nvPr>
            <p:ph idx="3" type="subTitle"/>
          </p:nvPr>
        </p:nvSpPr>
        <p:spPr>
          <a:xfrm>
            <a:off x="5023325" y="2765800"/>
            <a:ext cx="2395800" cy="32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 name="Google Shape;30;p5"/>
          <p:cNvSpPr txBox="1"/>
          <p:nvPr>
            <p:ph idx="4" type="subTitle"/>
          </p:nvPr>
        </p:nvSpPr>
        <p:spPr>
          <a:xfrm>
            <a:off x="5024075" y="3013925"/>
            <a:ext cx="2394300" cy="11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270" name="Shape 270"/>
        <p:cNvGrpSpPr/>
        <p:nvPr/>
      </p:nvGrpSpPr>
      <p:grpSpPr>
        <a:xfrm>
          <a:off x="0" y="0"/>
          <a:ext cx="0" cy="0"/>
          <a:chOff x="0" y="0"/>
          <a:chExt cx="0" cy="0"/>
        </a:xfrm>
      </p:grpSpPr>
      <p:sp>
        <p:nvSpPr>
          <p:cNvPr id="271" name="Google Shape;271;p41"/>
          <p:cNvSpPr/>
          <p:nvPr/>
        </p:nvSpPr>
        <p:spPr>
          <a:xfrm flipH="1">
            <a:off x="-2692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1"/>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1"/>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41"/>
          <p:cNvSpPr txBox="1"/>
          <p:nvPr>
            <p:ph idx="1" type="subTitle"/>
          </p:nvPr>
        </p:nvSpPr>
        <p:spPr>
          <a:xfrm>
            <a:off x="2076600" y="3466325"/>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5" name="Google Shape;275;p41"/>
          <p:cNvSpPr txBox="1"/>
          <p:nvPr>
            <p:ph idx="2" type="subTitle"/>
          </p:nvPr>
        </p:nvSpPr>
        <p:spPr>
          <a:xfrm>
            <a:off x="4789800" y="3466325"/>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6" name="Google Shape;276;p41"/>
          <p:cNvSpPr txBox="1"/>
          <p:nvPr>
            <p:ph idx="3" type="subTitle"/>
          </p:nvPr>
        </p:nvSpPr>
        <p:spPr>
          <a:xfrm>
            <a:off x="2076600" y="38965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7" name="Google Shape;277;p41"/>
          <p:cNvSpPr txBox="1"/>
          <p:nvPr>
            <p:ph idx="4" type="subTitle"/>
          </p:nvPr>
        </p:nvSpPr>
        <p:spPr>
          <a:xfrm>
            <a:off x="4789800" y="3896525"/>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AND_TWO_COLUMNS_2_1">
    <p:spTree>
      <p:nvGrpSpPr>
        <p:cNvPr id="278" name="Shape 278"/>
        <p:cNvGrpSpPr/>
        <p:nvPr/>
      </p:nvGrpSpPr>
      <p:grpSpPr>
        <a:xfrm>
          <a:off x="0" y="0"/>
          <a:ext cx="0" cy="0"/>
          <a:chOff x="0" y="0"/>
          <a:chExt cx="0" cy="0"/>
        </a:xfrm>
      </p:grpSpPr>
      <p:sp>
        <p:nvSpPr>
          <p:cNvPr id="279" name="Google Shape;279;p42"/>
          <p:cNvSpPr/>
          <p:nvPr/>
        </p:nvSpPr>
        <p:spPr>
          <a:xfrm flipH="1">
            <a:off x="-2692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2"/>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2"/>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2" name="Google Shape;282;p42"/>
          <p:cNvSpPr txBox="1"/>
          <p:nvPr>
            <p:ph idx="1" type="subTitle"/>
          </p:nvPr>
        </p:nvSpPr>
        <p:spPr>
          <a:xfrm>
            <a:off x="720000" y="32997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3" name="Google Shape;283;p42"/>
          <p:cNvSpPr txBox="1"/>
          <p:nvPr>
            <p:ph idx="2" type="subTitle"/>
          </p:nvPr>
        </p:nvSpPr>
        <p:spPr>
          <a:xfrm>
            <a:off x="3433200" y="33400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4" name="Google Shape;284;p42"/>
          <p:cNvSpPr txBox="1"/>
          <p:nvPr>
            <p:ph idx="3" type="subTitle"/>
          </p:nvPr>
        </p:nvSpPr>
        <p:spPr>
          <a:xfrm>
            <a:off x="720000" y="3713150"/>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5" name="Google Shape;285;p42"/>
          <p:cNvSpPr txBox="1"/>
          <p:nvPr>
            <p:ph idx="4" type="subTitle"/>
          </p:nvPr>
        </p:nvSpPr>
        <p:spPr>
          <a:xfrm>
            <a:off x="3433200" y="3713150"/>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6" name="Google Shape;286;p42"/>
          <p:cNvSpPr txBox="1"/>
          <p:nvPr>
            <p:ph idx="5" type="subTitle"/>
          </p:nvPr>
        </p:nvSpPr>
        <p:spPr>
          <a:xfrm>
            <a:off x="6146400" y="3299750"/>
            <a:ext cx="2277600" cy="354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solidFill>
                  <a:schemeClr val="dk1"/>
                </a:solidFill>
                <a:latin typeface="Overpass ExtraBold"/>
                <a:ea typeface="Overpass ExtraBold"/>
                <a:cs typeface="Overpass ExtraBold"/>
                <a:sym typeface="Overpass ExtraBold"/>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7" name="Google Shape;287;p42"/>
          <p:cNvSpPr txBox="1"/>
          <p:nvPr>
            <p:ph idx="6" type="subTitle"/>
          </p:nvPr>
        </p:nvSpPr>
        <p:spPr>
          <a:xfrm>
            <a:off x="6146400" y="3713150"/>
            <a:ext cx="2277600" cy="46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TITLE_AND_BODY_1">
    <p:bg>
      <p:bgPr>
        <a:solidFill>
          <a:schemeClr val="lt1"/>
        </a:solidFill>
      </p:bgPr>
    </p:bg>
    <p:spTree>
      <p:nvGrpSpPr>
        <p:cNvPr id="288" name="Shape 288"/>
        <p:cNvGrpSpPr/>
        <p:nvPr/>
      </p:nvGrpSpPr>
      <p:grpSpPr>
        <a:xfrm>
          <a:off x="0" y="0"/>
          <a:ext cx="0" cy="0"/>
          <a:chOff x="0" y="0"/>
          <a:chExt cx="0" cy="0"/>
        </a:xfrm>
      </p:grpSpPr>
      <p:sp>
        <p:nvSpPr>
          <p:cNvPr id="289" name="Google Shape;289;p43"/>
          <p:cNvSpPr/>
          <p:nvPr/>
        </p:nvSpPr>
        <p:spPr>
          <a:xfrm>
            <a:off x="-881225" y="1272176"/>
            <a:ext cx="7340216" cy="4171360"/>
          </a:xfrm>
          <a:custGeom>
            <a:rect b="b" l="l" r="r" t="t"/>
            <a:pathLst>
              <a:path extrusionOk="0" h="77069" w="135616">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1" name="Google Shape;291;p43"/>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1"/>
              </a:buClr>
              <a:buSzPts val="1600"/>
              <a:buChar char="●"/>
              <a:defRPr sz="1200"/>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
    <p:spTree>
      <p:nvGrpSpPr>
        <p:cNvPr id="292" name="Shape 292"/>
        <p:cNvGrpSpPr/>
        <p:nvPr/>
      </p:nvGrpSpPr>
      <p:grpSpPr>
        <a:xfrm>
          <a:off x="0" y="0"/>
          <a:ext cx="0" cy="0"/>
          <a:chOff x="0" y="0"/>
          <a:chExt cx="0" cy="0"/>
        </a:xfrm>
      </p:grpSpPr>
      <p:sp>
        <p:nvSpPr>
          <p:cNvPr id="293" name="Google Shape;293;p44"/>
          <p:cNvSpPr/>
          <p:nvPr/>
        </p:nvSpPr>
        <p:spPr>
          <a:xfrm flipH="1">
            <a:off x="-26925" y="288180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4"/>
          <p:cNvSpPr/>
          <p:nvPr/>
        </p:nvSpPr>
        <p:spPr>
          <a:xfrm flipH="1" rot="10800000">
            <a:off x="6529475"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4"/>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6" name="Google Shape;296;p44"/>
          <p:cNvSpPr txBox="1"/>
          <p:nvPr>
            <p:ph idx="1" type="subTitle"/>
          </p:nvPr>
        </p:nvSpPr>
        <p:spPr>
          <a:xfrm>
            <a:off x="720000" y="1346700"/>
            <a:ext cx="3721800" cy="32220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1200"/>
              <a:buChar char="●"/>
              <a:defRPr/>
            </a:lvl1pPr>
            <a:lvl2pPr lvl="1" rtl="0" algn="ctr">
              <a:lnSpc>
                <a:spcPct val="100000"/>
              </a:lnSpc>
              <a:spcBef>
                <a:spcPts val="500"/>
              </a:spcBef>
              <a:spcAft>
                <a:spcPts val="0"/>
              </a:spcAft>
              <a:buSzPts val="1200"/>
              <a:buChar char="○"/>
              <a:defRPr sz="2100"/>
            </a:lvl2pPr>
            <a:lvl3pPr lvl="2" rtl="0" algn="ctr">
              <a:lnSpc>
                <a:spcPct val="100000"/>
              </a:lnSpc>
              <a:spcBef>
                <a:spcPts val="0"/>
              </a:spcBef>
              <a:spcAft>
                <a:spcPts val="0"/>
              </a:spcAft>
              <a:buSzPts val="1200"/>
              <a:buChar char="■"/>
              <a:defRPr sz="2100"/>
            </a:lvl3pPr>
            <a:lvl4pPr lvl="3" rtl="0" algn="ctr">
              <a:lnSpc>
                <a:spcPct val="100000"/>
              </a:lnSpc>
              <a:spcBef>
                <a:spcPts val="0"/>
              </a:spcBef>
              <a:spcAft>
                <a:spcPts val="0"/>
              </a:spcAft>
              <a:buSzPts val="1200"/>
              <a:buChar char="●"/>
              <a:defRPr sz="2100"/>
            </a:lvl4pPr>
            <a:lvl5pPr lvl="4" rtl="0" algn="ctr">
              <a:lnSpc>
                <a:spcPct val="100000"/>
              </a:lnSpc>
              <a:spcBef>
                <a:spcPts val="0"/>
              </a:spcBef>
              <a:spcAft>
                <a:spcPts val="0"/>
              </a:spcAft>
              <a:buSzPts val="1200"/>
              <a:buChar char="○"/>
              <a:defRPr sz="2100"/>
            </a:lvl5pPr>
            <a:lvl6pPr lvl="5" rtl="0" algn="ctr">
              <a:lnSpc>
                <a:spcPct val="100000"/>
              </a:lnSpc>
              <a:spcBef>
                <a:spcPts val="0"/>
              </a:spcBef>
              <a:spcAft>
                <a:spcPts val="0"/>
              </a:spcAft>
              <a:buSzPts val="1200"/>
              <a:buChar char="■"/>
              <a:defRPr sz="2100"/>
            </a:lvl6pPr>
            <a:lvl7pPr lvl="6" rtl="0" algn="ctr">
              <a:lnSpc>
                <a:spcPct val="100000"/>
              </a:lnSpc>
              <a:spcBef>
                <a:spcPts val="0"/>
              </a:spcBef>
              <a:spcAft>
                <a:spcPts val="0"/>
              </a:spcAft>
              <a:buSzPts val="1200"/>
              <a:buChar char="●"/>
              <a:defRPr sz="2100"/>
            </a:lvl7pPr>
            <a:lvl8pPr lvl="7" rtl="0" algn="ctr">
              <a:lnSpc>
                <a:spcPct val="100000"/>
              </a:lnSpc>
              <a:spcBef>
                <a:spcPts val="0"/>
              </a:spcBef>
              <a:spcAft>
                <a:spcPts val="0"/>
              </a:spcAft>
              <a:buSzPts val="1200"/>
              <a:buChar char="○"/>
              <a:defRPr sz="2100"/>
            </a:lvl8pPr>
            <a:lvl9pPr lvl="8" rtl="0" algn="ctr">
              <a:lnSpc>
                <a:spcPct val="100000"/>
              </a:lnSpc>
              <a:spcBef>
                <a:spcPts val="0"/>
              </a:spcBef>
              <a:spcAft>
                <a:spcPts val="0"/>
              </a:spcAft>
              <a:buSzPts val="1200"/>
              <a:buChar char="■"/>
              <a:defRPr sz="2100"/>
            </a:lvl9pPr>
          </a:lstStyle>
          <a:p/>
        </p:txBody>
      </p:sp>
      <p:sp>
        <p:nvSpPr>
          <p:cNvPr id="297" name="Google Shape;297;p44"/>
          <p:cNvSpPr txBox="1"/>
          <p:nvPr>
            <p:ph idx="2" type="subTitle"/>
          </p:nvPr>
        </p:nvSpPr>
        <p:spPr>
          <a:xfrm>
            <a:off x="4702225" y="1346700"/>
            <a:ext cx="3721800" cy="3222000"/>
          </a:xfrm>
          <a:prstGeom prst="rect">
            <a:avLst/>
          </a:prstGeom>
        </p:spPr>
        <p:txBody>
          <a:bodyPr anchorCtr="0" anchor="t" bIns="91425" lIns="91425" spcFirstLastPara="1" rIns="91425" wrap="square" tIns="91425">
            <a:noAutofit/>
          </a:bodyPr>
          <a:lstStyle>
            <a:lvl1pPr lvl="0" marR="50800" rtl="0">
              <a:lnSpc>
                <a:spcPct val="100000"/>
              </a:lnSpc>
              <a:spcBef>
                <a:spcPts val="0"/>
              </a:spcBef>
              <a:spcAft>
                <a:spcPts val="0"/>
              </a:spcAft>
              <a:buClr>
                <a:schemeClr val="dk1"/>
              </a:buClr>
              <a:buSzPts val="1200"/>
              <a:buChar char="●"/>
              <a:defRPr/>
            </a:lvl1pPr>
            <a:lvl2pPr lvl="1" rtl="0" algn="ctr">
              <a:lnSpc>
                <a:spcPct val="100000"/>
              </a:lnSpc>
              <a:spcBef>
                <a:spcPts val="500"/>
              </a:spcBef>
              <a:spcAft>
                <a:spcPts val="0"/>
              </a:spcAft>
              <a:buSzPts val="1200"/>
              <a:buChar char="○"/>
              <a:defRPr sz="2100"/>
            </a:lvl2pPr>
            <a:lvl3pPr lvl="2" rtl="0" algn="ctr">
              <a:lnSpc>
                <a:spcPct val="100000"/>
              </a:lnSpc>
              <a:spcBef>
                <a:spcPts val="0"/>
              </a:spcBef>
              <a:spcAft>
                <a:spcPts val="0"/>
              </a:spcAft>
              <a:buSzPts val="1200"/>
              <a:buChar char="■"/>
              <a:defRPr sz="2100"/>
            </a:lvl3pPr>
            <a:lvl4pPr lvl="3" rtl="0" algn="ctr">
              <a:lnSpc>
                <a:spcPct val="100000"/>
              </a:lnSpc>
              <a:spcBef>
                <a:spcPts val="0"/>
              </a:spcBef>
              <a:spcAft>
                <a:spcPts val="0"/>
              </a:spcAft>
              <a:buSzPts val="1200"/>
              <a:buChar char="●"/>
              <a:defRPr sz="2100"/>
            </a:lvl4pPr>
            <a:lvl5pPr lvl="4" rtl="0" algn="ctr">
              <a:lnSpc>
                <a:spcPct val="100000"/>
              </a:lnSpc>
              <a:spcBef>
                <a:spcPts val="0"/>
              </a:spcBef>
              <a:spcAft>
                <a:spcPts val="0"/>
              </a:spcAft>
              <a:buSzPts val="1200"/>
              <a:buChar char="○"/>
              <a:defRPr sz="2100"/>
            </a:lvl5pPr>
            <a:lvl6pPr lvl="5" rtl="0" algn="ctr">
              <a:lnSpc>
                <a:spcPct val="100000"/>
              </a:lnSpc>
              <a:spcBef>
                <a:spcPts val="0"/>
              </a:spcBef>
              <a:spcAft>
                <a:spcPts val="0"/>
              </a:spcAft>
              <a:buSzPts val="1200"/>
              <a:buChar char="■"/>
              <a:defRPr sz="2100"/>
            </a:lvl6pPr>
            <a:lvl7pPr lvl="6" rtl="0" algn="ctr">
              <a:lnSpc>
                <a:spcPct val="100000"/>
              </a:lnSpc>
              <a:spcBef>
                <a:spcPts val="0"/>
              </a:spcBef>
              <a:spcAft>
                <a:spcPts val="0"/>
              </a:spcAft>
              <a:buSzPts val="1200"/>
              <a:buChar char="●"/>
              <a:defRPr sz="2100"/>
            </a:lvl7pPr>
            <a:lvl8pPr lvl="7" rtl="0" algn="ctr">
              <a:lnSpc>
                <a:spcPct val="100000"/>
              </a:lnSpc>
              <a:spcBef>
                <a:spcPts val="0"/>
              </a:spcBef>
              <a:spcAft>
                <a:spcPts val="0"/>
              </a:spcAft>
              <a:buSzPts val="1200"/>
              <a:buChar char="○"/>
              <a:defRPr sz="2100"/>
            </a:lvl8pPr>
            <a:lvl9pPr lvl="8" rtl="0" algn="ctr">
              <a:lnSpc>
                <a:spcPct val="100000"/>
              </a:lnSpc>
              <a:spcBef>
                <a:spcPts val="0"/>
              </a:spcBef>
              <a:spcAft>
                <a:spcPts val="0"/>
              </a:spcAft>
              <a:buSzPts val="1200"/>
              <a:buChar char="■"/>
              <a:defRPr sz="21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3_1_1">
    <p:spTree>
      <p:nvGrpSpPr>
        <p:cNvPr id="298" name="Shape 298"/>
        <p:cNvGrpSpPr/>
        <p:nvPr/>
      </p:nvGrpSpPr>
      <p:grpSpPr>
        <a:xfrm>
          <a:off x="0" y="0"/>
          <a:ext cx="0" cy="0"/>
          <a:chOff x="0" y="0"/>
          <a:chExt cx="0" cy="0"/>
        </a:xfrm>
      </p:grpSpPr>
      <p:grpSp>
        <p:nvGrpSpPr>
          <p:cNvPr id="299" name="Google Shape;299;p45"/>
          <p:cNvGrpSpPr/>
          <p:nvPr/>
        </p:nvGrpSpPr>
        <p:grpSpPr>
          <a:xfrm>
            <a:off x="3215200" y="0"/>
            <a:ext cx="6007006" cy="5143633"/>
            <a:chOff x="3215200" y="0"/>
            <a:chExt cx="6007006" cy="5143633"/>
          </a:xfrm>
        </p:grpSpPr>
        <p:sp>
          <p:nvSpPr>
            <p:cNvPr id="300" name="Google Shape;300;p45"/>
            <p:cNvSpPr/>
            <p:nvPr/>
          </p:nvSpPr>
          <p:spPr>
            <a:xfrm>
              <a:off x="3215200"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5"/>
            <p:cNvSpPr/>
            <p:nvPr/>
          </p:nvSpPr>
          <p:spPr>
            <a:xfrm rot="308951">
              <a:off x="4736893" y="868725"/>
              <a:ext cx="3664166" cy="2975304"/>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45"/>
          <p:cNvSpPr txBox="1"/>
          <p:nvPr>
            <p:ph type="ctrTitle"/>
          </p:nvPr>
        </p:nvSpPr>
        <p:spPr>
          <a:xfrm>
            <a:off x="719240" y="511067"/>
            <a:ext cx="3076800" cy="6033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03" name="Google Shape;303;p45"/>
          <p:cNvSpPr txBox="1"/>
          <p:nvPr>
            <p:ph idx="1" type="subTitle"/>
          </p:nvPr>
        </p:nvSpPr>
        <p:spPr>
          <a:xfrm>
            <a:off x="720000" y="1745055"/>
            <a:ext cx="2607600" cy="151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atin typeface="Source Sans Pro"/>
                <a:ea typeface="Source Sans Pro"/>
                <a:cs typeface="Source Sans Pro"/>
                <a:sym typeface="Source Sans Pr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4" name="Google Shape;304;p45"/>
          <p:cNvSpPr txBox="1"/>
          <p:nvPr/>
        </p:nvSpPr>
        <p:spPr>
          <a:xfrm>
            <a:off x="720000" y="3210750"/>
            <a:ext cx="2646300" cy="633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1200">
                <a:solidFill>
                  <a:schemeClr val="dk2"/>
                </a:solidFill>
                <a:latin typeface="Source Sans Pro"/>
                <a:ea typeface="Source Sans Pro"/>
                <a:cs typeface="Source Sans Pro"/>
                <a:sym typeface="Source Sans Pro"/>
              </a:rPr>
              <a:t>CREDITS: This presentation template was created by </a:t>
            </a:r>
            <a:r>
              <a:rPr b="1" lang="en" sz="1200">
                <a:solidFill>
                  <a:schemeClr val="accent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2"/>
                </a:solidFill>
                <a:latin typeface="Source Sans Pro"/>
                <a:ea typeface="Source Sans Pro"/>
                <a:cs typeface="Source Sans Pro"/>
                <a:sym typeface="Source Sans Pro"/>
              </a:rPr>
              <a:t>, including icons by </a:t>
            </a:r>
            <a:r>
              <a:rPr b="1" lang="en" sz="1200">
                <a:solidFill>
                  <a:schemeClr val="accent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2"/>
                </a:solidFill>
                <a:latin typeface="Source Sans Pro"/>
                <a:ea typeface="Source Sans Pro"/>
                <a:cs typeface="Source Sans Pro"/>
                <a:sym typeface="Source Sans Pro"/>
              </a:rPr>
              <a:t>, and infographics &amp; images by </a:t>
            </a:r>
            <a:r>
              <a:rPr b="1" lang="en" sz="1200">
                <a:solidFill>
                  <a:schemeClr val="accent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r>
              <a:rPr lang="en" sz="1200">
                <a:solidFill>
                  <a:schemeClr val="dk2"/>
                </a:solidFill>
                <a:latin typeface="Source Sans Pro"/>
                <a:ea typeface="Source Sans Pro"/>
                <a:cs typeface="Source Sans Pro"/>
                <a:sym typeface="Source Sans Pro"/>
              </a:rPr>
              <a:t> </a:t>
            </a:r>
            <a:endParaRPr>
              <a:solidFill>
                <a:schemeClr val="dk2"/>
              </a:solidFill>
              <a:latin typeface="Source Sans Pro"/>
              <a:ea typeface="Source Sans Pro"/>
              <a:cs typeface="Source Sans Pro"/>
              <a:sym typeface="Source Sans Pr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4_1">
    <p:spTree>
      <p:nvGrpSpPr>
        <p:cNvPr id="305" name="Shape 305"/>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4_1_1">
    <p:spTree>
      <p:nvGrpSpPr>
        <p:cNvPr id="306" name="Shape 306"/>
        <p:cNvGrpSpPr/>
        <p:nvPr/>
      </p:nvGrpSpPr>
      <p:grpSpPr>
        <a:xfrm>
          <a:off x="0" y="0"/>
          <a:ext cx="0" cy="0"/>
          <a:chOff x="0" y="0"/>
          <a:chExt cx="0" cy="0"/>
        </a:xfrm>
      </p:grpSpPr>
      <p:sp>
        <p:nvSpPr>
          <p:cNvPr id="307" name="Google Shape;307;p47"/>
          <p:cNvSpPr/>
          <p:nvPr/>
        </p:nvSpPr>
        <p:spPr>
          <a:xfrm flipH="1" rot="-308984">
            <a:off x="200619" y="1700306"/>
            <a:ext cx="8069112" cy="552831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_1_1_1">
    <p:spTree>
      <p:nvGrpSpPr>
        <p:cNvPr id="308" name="Shape 308"/>
        <p:cNvGrpSpPr/>
        <p:nvPr/>
      </p:nvGrpSpPr>
      <p:grpSpPr>
        <a:xfrm>
          <a:off x="0" y="0"/>
          <a:ext cx="0" cy="0"/>
          <a:chOff x="0" y="0"/>
          <a:chExt cx="0" cy="0"/>
        </a:xfrm>
      </p:grpSpPr>
      <p:sp>
        <p:nvSpPr>
          <p:cNvPr id="309" name="Google Shape;309;p48"/>
          <p:cNvSpPr/>
          <p:nvPr/>
        </p:nvSpPr>
        <p:spPr>
          <a:xfrm flipH="1" rot="10800000">
            <a:off x="5926348" y="-161"/>
            <a:ext cx="3257067" cy="278893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8"/>
          <p:cNvSpPr/>
          <p:nvPr/>
        </p:nvSpPr>
        <p:spPr>
          <a:xfrm flipH="1">
            <a:off x="-81743" y="1133075"/>
            <a:ext cx="3611465" cy="401055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6757152" y="0"/>
            <a:ext cx="2650881" cy="2269876"/>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flipH="1">
            <a:off x="-81775"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5" name="Shape 35"/>
        <p:cNvGrpSpPr/>
        <p:nvPr/>
      </p:nvGrpSpPr>
      <p:grpSpPr>
        <a:xfrm>
          <a:off x="0" y="0"/>
          <a:ext cx="0" cy="0"/>
          <a:chOff x="0" y="0"/>
          <a:chExt cx="0" cy="0"/>
        </a:xfrm>
      </p:grpSpPr>
      <p:sp>
        <p:nvSpPr>
          <p:cNvPr id="36" name="Google Shape;36;p7"/>
          <p:cNvSpPr txBox="1"/>
          <p:nvPr>
            <p:ph type="title"/>
          </p:nvPr>
        </p:nvSpPr>
        <p:spPr>
          <a:xfrm>
            <a:off x="5486100" y="1496400"/>
            <a:ext cx="2937900" cy="755700"/>
          </a:xfrm>
          <a:prstGeom prst="rect">
            <a:avLst/>
          </a:prstGeom>
        </p:spPr>
        <p:txBody>
          <a:bodyPr anchorCtr="0" anchor="b" bIns="91425" lIns="91425" spcFirstLastPara="1" rIns="91425" wrap="square" tIns="91425">
            <a:noAutofit/>
          </a:bodyPr>
          <a:lstStyle>
            <a:lvl1pPr lvl="0" algn="r">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p:nvPr/>
        </p:nvSpPr>
        <p:spPr>
          <a:xfrm flipH="1">
            <a:off x="-74873"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 type="subTitle"/>
          </p:nvPr>
        </p:nvSpPr>
        <p:spPr>
          <a:xfrm>
            <a:off x="5486100" y="2330400"/>
            <a:ext cx="2937900" cy="1316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100"/>
              <a:buNone/>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flipH="1">
            <a:off x="-81775" y="0"/>
            <a:ext cx="6007006" cy="514363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p:nvPr/>
        </p:nvSpPr>
        <p:spPr>
          <a:xfrm flipH="1" rot="-308951">
            <a:off x="366146" y="869650"/>
            <a:ext cx="3664166" cy="251039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4572000" y="1092825"/>
            <a:ext cx="3852000" cy="20319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 name="Google Shape;43;p8"/>
          <p:cNvSpPr txBox="1"/>
          <p:nvPr>
            <p:ph idx="1" type="subTitle"/>
          </p:nvPr>
        </p:nvSpPr>
        <p:spPr>
          <a:xfrm>
            <a:off x="4970550" y="3124575"/>
            <a:ext cx="3453300" cy="66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txBox="1"/>
          <p:nvPr>
            <p:ph type="title"/>
          </p:nvPr>
        </p:nvSpPr>
        <p:spPr>
          <a:xfrm flipH="1">
            <a:off x="3103052" y="1776900"/>
            <a:ext cx="2937900" cy="7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 name="Google Shape;46;p9"/>
          <p:cNvSpPr txBox="1"/>
          <p:nvPr>
            <p:ph idx="1" type="subTitle"/>
          </p:nvPr>
        </p:nvSpPr>
        <p:spPr>
          <a:xfrm flipH="1">
            <a:off x="1809925" y="2532600"/>
            <a:ext cx="5524200" cy="834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100"/>
              <a:buNone/>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 name="Google Shape;47;p9"/>
          <p:cNvSpPr/>
          <p:nvPr/>
        </p:nvSpPr>
        <p:spPr>
          <a:xfrm flipH="1" rot="10800000">
            <a:off x="5061097" y="-113"/>
            <a:ext cx="4119383" cy="3527313"/>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p:nvPr/>
        </p:nvSpPr>
        <p:spPr>
          <a:xfrm flipH="1">
            <a:off x="-79428" y="2445900"/>
            <a:ext cx="3182478" cy="2725068"/>
          </a:xfrm>
          <a:custGeom>
            <a:rect b="b" l="l" r="r" t="t"/>
            <a:pathLst>
              <a:path extrusionOk="0" h="135172" w="157861">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p:nvPr>
            <p:ph idx="2" type="pic"/>
          </p:nvPr>
        </p:nvSpPr>
        <p:spPr>
          <a:xfrm>
            <a:off x="19375" y="925"/>
            <a:ext cx="9144000" cy="5143500"/>
          </a:xfrm>
          <a:prstGeom prst="rect">
            <a:avLst/>
          </a:prstGeom>
          <a:noFill/>
          <a:ln>
            <a:noFill/>
          </a:ln>
        </p:spPr>
      </p:sp>
      <p:sp>
        <p:nvSpPr>
          <p:cNvPr id="51" name="Google Shape;51;p10"/>
          <p:cNvSpPr txBox="1"/>
          <p:nvPr>
            <p:ph type="title"/>
          </p:nvPr>
        </p:nvSpPr>
        <p:spPr>
          <a:xfrm>
            <a:off x="3788400" y="3514175"/>
            <a:ext cx="4635600" cy="1086300"/>
          </a:xfrm>
          <a:prstGeom prst="rect">
            <a:avLst/>
          </a:prstGeom>
          <a:solidFill>
            <a:schemeClr val="lt1"/>
          </a:solidFill>
        </p:spPr>
        <p:txBody>
          <a:bodyPr anchorCtr="0" anchor="ctr" bIns="91425" lIns="91425" spcFirstLastPara="1" rIns="91425" wrap="square" tIns="91425">
            <a:noAutofit/>
          </a:bodyPr>
          <a:lstStyle>
            <a:lvl1pPr lvl="0" rtl="0" algn="r">
              <a:spcBef>
                <a:spcPts val="0"/>
              </a:spcBef>
              <a:spcAft>
                <a:spcPts val="0"/>
              </a:spcAft>
              <a:buNone/>
              <a:defRPr sz="3200"/>
            </a:lvl1pPr>
            <a:lvl2pPr lvl="1" rtl="0" algn="r">
              <a:spcBef>
                <a:spcPts val="0"/>
              </a:spcBef>
              <a:spcAft>
                <a:spcPts val="0"/>
              </a:spcAft>
              <a:buNone/>
              <a:defRPr sz="3200"/>
            </a:lvl2pPr>
            <a:lvl3pPr lvl="2" rtl="0" algn="r">
              <a:spcBef>
                <a:spcPts val="0"/>
              </a:spcBef>
              <a:spcAft>
                <a:spcPts val="0"/>
              </a:spcAft>
              <a:buNone/>
              <a:defRPr sz="3200"/>
            </a:lvl3pPr>
            <a:lvl4pPr lvl="3" rtl="0" algn="r">
              <a:spcBef>
                <a:spcPts val="0"/>
              </a:spcBef>
              <a:spcAft>
                <a:spcPts val="0"/>
              </a:spcAft>
              <a:buNone/>
              <a:defRPr sz="3200"/>
            </a:lvl4pPr>
            <a:lvl5pPr lvl="4" rtl="0" algn="r">
              <a:spcBef>
                <a:spcPts val="0"/>
              </a:spcBef>
              <a:spcAft>
                <a:spcPts val="0"/>
              </a:spcAft>
              <a:buNone/>
              <a:defRPr sz="3200"/>
            </a:lvl5pPr>
            <a:lvl6pPr lvl="5" rtl="0" algn="r">
              <a:spcBef>
                <a:spcPts val="0"/>
              </a:spcBef>
              <a:spcAft>
                <a:spcPts val="0"/>
              </a:spcAft>
              <a:buNone/>
              <a:defRPr sz="3200"/>
            </a:lvl6pPr>
            <a:lvl7pPr lvl="6" rtl="0" algn="r">
              <a:spcBef>
                <a:spcPts val="0"/>
              </a:spcBef>
              <a:spcAft>
                <a:spcPts val="0"/>
              </a:spcAft>
              <a:buNone/>
              <a:defRPr sz="3200"/>
            </a:lvl7pPr>
            <a:lvl8pPr lvl="7" rtl="0" algn="r">
              <a:spcBef>
                <a:spcPts val="0"/>
              </a:spcBef>
              <a:spcAft>
                <a:spcPts val="0"/>
              </a:spcAft>
              <a:buNone/>
              <a:defRPr sz="3200"/>
            </a:lvl8pPr>
            <a:lvl9pPr lvl="8" rtl="0" algn="r">
              <a:spcBef>
                <a:spcPts val="0"/>
              </a:spcBef>
              <a:spcAft>
                <a:spcPts val="0"/>
              </a:spcAft>
              <a:buNone/>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2.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verpass Black"/>
              <a:buNone/>
              <a:defRPr sz="3000">
                <a:solidFill>
                  <a:schemeClr val="dk1"/>
                </a:solidFill>
                <a:latin typeface="Overpass Black"/>
                <a:ea typeface="Overpass Black"/>
                <a:cs typeface="Overpass Black"/>
                <a:sym typeface="Overpass Black"/>
              </a:defRPr>
            </a:lvl1pPr>
            <a:lvl2pPr lvl="1">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2pPr>
            <a:lvl3pPr lvl="2">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3pPr>
            <a:lvl4pPr lvl="3">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4pPr>
            <a:lvl5pPr lvl="4">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5pPr>
            <a:lvl6pPr lvl="5">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6pPr>
            <a:lvl7pPr lvl="6">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7pPr>
            <a:lvl8pPr lvl="7">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8pPr>
            <a:lvl9pPr lvl="8">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9pPr>
          </a:lstStyle>
          <a:p/>
        </p:txBody>
      </p:sp>
      <p:sp>
        <p:nvSpPr>
          <p:cNvPr id="7" name="Google Shape;7;p1"/>
          <p:cNvSpPr txBox="1"/>
          <p:nvPr>
            <p:ph idx="1" type="body"/>
          </p:nvPr>
        </p:nvSpPr>
        <p:spPr>
          <a:xfrm>
            <a:off x="720000" y="1772050"/>
            <a:ext cx="7704000" cy="27969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1pPr>
            <a:lvl2pPr indent="-330200" lvl="1" marL="9144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2pPr>
            <a:lvl3pPr indent="-330200" lvl="2" marL="13716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indent="-330200" lvl="3" marL="18288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4pPr>
            <a:lvl5pPr indent="-330200" lvl="4" marL="22860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5pPr>
            <a:lvl6pPr indent="-330200" lvl="5" marL="2743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6pPr>
            <a:lvl7pPr indent="-330200" lvl="6" marL="32004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7pPr>
            <a:lvl8pPr indent="-330200" lvl="7" marL="36576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8pPr>
            <a:lvl9pPr indent="-330200" lvl="8" marL="4114800">
              <a:lnSpc>
                <a:spcPct val="115000"/>
              </a:lnSpc>
              <a:spcBef>
                <a:spcPts val="1600"/>
              </a:spcBef>
              <a:spcAft>
                <a:spcPts val="160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type="ctrTitle"/>
          </p:nvPr>
        </p:nvSpPr>
        <p:spPr>
          <a:xfrm>
            <a:off x="581000" y="839000"/>
            <a:ext cx="7899900" cy="16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Oceana Grill Sentiment Analysis</a:t>
            </a:r>
            <a:endParaRPr>
              <a:solidFill>
                <a:schemeClr val="accent1"/>
              </a:solidFill>
              <a:latin typeface="Overpass SemiBold"/>
              <a:ea typeface="Overpass SemiBold"/>
              <a:cs typeface="Overpass SemiBold"/>
              <a:sym typeface="Overpass SemiBold"/>
            </a:endParaRPr>
          </a:p>
        </p:txBody>
      </p:sp>
      <p:sp>
        <p:nvSpPr>
          <p:cNvPr id="316" name="Google Shape;316;p49"/>
          <p:cNvSpPr txBox="1"/>
          <p:nvPr>
            <p:ph idx="1" type="subTitle"/>
          </p:nvPr>
        </p:nvSpPr>
        <p:spPr>
          <a:xfrm>
            <a:off x="846575" y="3580025"/>
            <a:ext cx="5609400" cy="9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Xueer Bai, Michael Panico, Yung Ting Lin</a:t>
            </a:r>
            <a:endParaRPr sz="1800"/>
          </a:p>
        </p:txBody>
      </p:sp>
      <p:grpSp>
        <p:nvGrpSpPr>
          <p:cNvPr id="317" name="Google Shape;317;p49"/>
          <p:cNvGrpSpPr/>
          <p:nvPr/>
        </p:nvGrpSpPr>
        <p:grpSpPr>
          <a:xfrm>
            <a:off x="5145355" y="2317787"/>
            <a:ext cx="3669998" cy="2527200"/>
            <a:chOff x="1938100" y="1191125"/>
            <a:chExt cx="3459325" cy="3295775"/>
          </a:xfrm>
        </p:grpSpPr>
        <p:sp>
          <p:nvSpPr>
            <p:cNvPr id="318" name="Google Shape;318;p49"/>
            <p:cNvSpPr/>
            <p:nvPr/>
          </p:nvSpPr>
          <p:spPr>
            <a:xfrm>
              <a:off x="2102275" y="1365300"/>
              <a:ext cx="3295150" cy="2257575"/>
            </a:xfrm>
            <a:custGeom>
              <a:rect b="b" l="l" r="r" t="t"/>
              <a:pathLst>
                <a:path extrusionOk="0" h="90303" w="131806">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9"/>
            <p:cNvSpPr/>
            <p:nvPr/>
          </p:nvSpPr>
          <p:spPr>
            <a:xfrm>
              <a:off x="1938100" y="2560175"/>
              <a:ext cx="3390400" cy="1926725"/>
            </a:xfrm>
            <a:custGeom>
              <a:rect b="b" l="l" r="r" t="t"/>
              <a:pathLst>
                <a:path extrusionOk="0" h="77069" w="135616">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rgbClr val="D6D7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9"/>
            <p:cNvSpPr/>
            <p:nvPr/>
          </p:nvSpPr>
          <p:spPr>
            <a:xfrm>
              <a:off x="4251400" y="3439250"/>
              <a:ext cx="216825" cy="127225"/>
            </a:xfrm>
            <a:custGeom>
              <a:rect b="b" l="l" r="r" t="t"/>
              <a:pathLst>
                <a:path extrusionOk="0" h="5089" w="8673">
                  <a:moveTo>
                    <a:pt x="8422" y="1229"/>
                  </a:moveTo>
                  <a:cubicBezTo>
                    <a:pt x="8046" y="878"/>
                    <a:pt x="6993" y="1179"/>
                    <a:pt x="4913" y="577"/>
                  </a:cubicBezTo>
                  <a:cubicBezTo>
                    <a:pt x="2858" y="1"/>
                    <a:pt x="703" y="402"/>
                    <a:pt x="352" y="903"/>
                  </a:cubicBezTo>
                  <a:cubicBezTo>
                    <a:pt x="1" y="1404"/>
                    <a:pt x="2657" y="3359"/>
                    <a:pt x="3660" y="3535"/>
                  </a:cubicBezTo>
                  <a:cubicBezTo>
                    <a:pt x="4662" y="3710"/>
                    <a:pt x="5264" y="5089"/>
                    <a:pt x="6617" y="5063"/>
                  </a:cubicBezTo>
                  <a:cubicBezTo>
                    <a:pt x="7971" y="5063"/>
                    <a:pt x="8672" y="3986"/>
                    <a:pt x="8672" y="3986"/>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9"/>
            <p:cNvSpPr/>
            <p:nvPr/>
          </p:nvSpPr>
          <p:spPr>
            <a:xfrm>
              <a:off x="2911175" y="3953675"/>
              <a:ext cx="278225" cy="119700"/>
            </a:xfrm>
            <a:custGeom>
              <a:rect b="b" l="l" r="r" t="t"/>
              <a:pathLst>
                <a:path extrusionOk="0" h="4788" w="11129">
                  <a:moveTo>
                    <a:pt x="3384" y="0"/>
                  </a:moveTo>
                  <a:cubicBezTo>
                    <a:pt x="3384" y="0"/>
                    <a:pt x="7444" y="928"/>
                    <a:pt x="8722" y="953"/>
                  </a:cubicBezTo>
                  <a:cubicBezTo>
                    <a:pt x="10026" y="978"/>
                    <a:pt x="11128" y="1905"/>
                    <a:pt x="10326" y="2782"/>
                  </a:cubicBezTo>
                  <a:cubicBezTo>
                    <a:pt x="9524" y="3660"/>
                    <a:pt x="8021" y="4361"/>
                    <a:pt x="6191" y="4487"/>
                  </a:cubicBezTo>
                  <a:cubicBezTo>
                    <a:pt x="4361" y="4612"/>
                    <a:pt x="1805" y="4787"/>
                    <a:pt x="752" y="4637"/>
                  </a:cubicBezTo>
                  <a:cubicBezTo>
                    <a:pt x="76" y="3434"/>
                    <a:pt x="0" y="953"/>
                    <a:pt x="0" y="95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9"/>
            <p:cNvSpPr/>
            <p:nvPr/>
          </p:nvSpPr>
          <p:spPr>
            <a:xfrm>
              <a:off x="3995775" y="3594025"/>
              <a:ext cx="278200" cy="119700"/>
            </a:xfrm>
            <a:custGeom>
              <a:rect b="b" l="l" r="r" t="t"/>
              <a:pathLst>
                <a:path extrusionOk="0" h="4788" w="11128">
                  <a:moveTo>
                    <a:pt x="7745" y="0"/>
                  </a:moveTo>
                  <a:cubicBezTo>
                    <a:pt x="7745" y="0"/>
                    <a:pt x="3709" y="928"/>
                    <a:pt x="2406" y="953"/>
                  </a:cubicBezTo>
                  <a:cubicBezTo>
                    <a:pt x="1103" y="978"/>
                    <a:pt x="0" y="1880"/>
                    <a:pt x="827" y="2757"/>
                  </a:cubicBezTo>
                  <a:cubicBezTo>
                    <a:pt x="1629" y="3659"/>
                    <a:pt x="3133" y="4361"/>
                    <a:pt x="4937" y="4487"/>
                  </a:cubicBezTo>
                  <a:cubicBezTo>
                    <a:pt x="6767" y="4587"/>
                    <a:pt x="9349" y="4787"/>
                    <a:pt x="10401" y="4637"/>
                  </a:cubicBezTo>
                  <a:cubicBezTo>
                    <a:pt x="11078" y="3434"/>
                    <a:pt x="11128" y="953"/>
                    <a:pt x="11128" y="95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9"/>
            <p:cNvSpPr/>
            <p:nvPr/>
          </p:nvSpPr>
          <p:spPr>
            <a:xfrm>
              <a:off x="2710050" y="3847775"/>
              <a:ext cx="216800" cy="127225"/>
            </a:xfrm>
            <a:custGeom>
              <a:rect b="b" l="l" r="r" t="t"/>
              <a:pathLst>
                <a:path extrusionOk="0" h="5089" w="8672">
                  <a:moveTo>
                    <a:pt x="251" y="1229"/>
                  </a:moveTo>
                  <a:cubicBezTo>
                    <a:pt x="627" y="878"/>
                    <a:pt x="1679" y="1179"/>
                    <a:pt x="3735" y="602"/>
                  </a:cubicBezTo>
                  <a:cubicBezTo>
                    <a:pt x="5815" y="1"/>
                    <a:pt x="7945" y="402"/>
                    <a:pt x="8321" y="903"/>
                  </a:cubicBezTo>
                  <a:cubicBezTo>
                    <a:pt x="8672" y="1429"/>
                    <a:pt x="6015" y="3359"/>
                    <a:pt x="5013" y="3535"/>
                  </a:cubicBezTo>
                  <a:cubicBezTo>
                    <a:pt x="3985" y="3735"/>
                    <a:pt x="3409" y="5088"/>
                    <a:pt x="2055" y="5088"/>
                  </a:cubicBezTo>
                  <a:cubicBezTo>
                    <a:pt x="677" y="5088"/>
                    <a:pt x="0" y="4011"/>
                    <a:pt x="0" y="401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9"/>
            <p:cNvSpPr/>
            <p:nvPr/>
          </p:nvSpPr>
          <p:spPr>
            <a:xfrm>
              <a:off x="2216925" y="3875975"/>
              <a:ext cx="480625" cy="278225"/>
            </a:xfrm>
            <a:custGeom>
              <a:rect b="b" l="l" r="r" t="t"/>
              <a:pathLst>
                <a:path extrusionOk="0" h="11129" w="19225">
                  <a:moveTo>
                    <a:pt x="19224" y="7720"/>
                  </a:moveTo>
                  <a:cubicBezTo>
                    <a:pt x="19224" y="7820"/>
                    <a:pt x="19174" y="7945"/>
                    <a:pt x="19074" y="8046"/>
                  </a:cubicBezTo>
                  <a:cubicBezTo>
                    <a:pt x="18948" y="8196"/>
                    <a:pt x="18748" y="8296"/>
                    <a:pt x="18497" y="8372"/>
                  </a:cubicBezTo>
                  <a:cubicBezTo>
                    <a:pt x="18171" y="8472"/>
                    <a:pt x="17770" y="8497"/>
                    <a:pt x="17394" y="8397"/>
                  </a:cubicBezTo>
                  <a:lnTo>
                    <a:pt x="12808" y="7169"/>
                  </a:lnTo>
                  <a:cubicBezTo>
                    <a:pt x="12056" y="6968"/>
                    <a:pt x="11179" y="7244"/>
                    <a:pt x="11028" y="7720"/>
                  </a:cubicBezTo>
                  <a:lnTo>
                    <a:pt x="10026" y="10527"/>
                  </a:lnTo>
                  <a:cubicBezTo>
                    <a:pt x="9901" y="10878"/>
                    <a:pt x="9374" y="11128"/>
                    <a:pt x="8773" y="11128"/>
                  </a:cubicBezTo>
                  <a:cubicBezTo>
                    <a:pt x="8698" y="11128"/>
                    <a:pt x="8622" y="11128"/>
                    <a:pt x="8572" y="11128"/>
                  </a:cubicBezTo>
                  <a:cubicBezTo>
                    <a:pt x="8171" y="11078"/>
                    <a:pt x="7820" y="10953"/>
                    <a:pt x="7645" y="10753"/>
                  </a:cubicBezTo>
                  <a:cubicBezTo>
                    <a:pt x="7545" y="10652"/>
                    <a:pt x="7495" y="10552"/>
                    <a:pt x="7470" y="10452"/>
                  </a:cubicBezTo>
                  <a:lnTo>
                    <a:pt x="7470" y="10427"/>
                  </a:lnTo>
                  <a:cubicBezTo>
                    <a:pt x="7470" y="10377"/>
                    <a:pt x="7470" y="10352"/>
                    <a:pt x="7470" y="10301"/>
                  </a:cubicBezTo>
                  <a:lnTo>
                    <a:pt x="7846" y="8296"/>
                  </a:lnTo>
                  <a:lnTo>
                    <a:pt x="8021" y="7419"/>
                  </a:lnTo>
                  <a:cubicBezTo>
                    <a:pt x="8121" y="6943"/>
                    <a:pt x="7419" y="6542"/>
                    <a:pt x="6592" y="6592"/>
                  </a:cubicBezTo>
                  <a:lnTo>
                    <a:pt x="1555" y="6918"/>
                  </a:lnTo>
                  <a:cubicBezTo>
                    <a:pt x="1505" y="6918"/>
                    <a:pt x="1454" y="6918"/>
                    <a:pt x="1404" y="6918"/>
                  </a:cubicBezTo>
                  <a:cubicBezTo>
                    <a:pt x="1179" y="6918"/>
                    <a:pt x="978" y="6893"/>
                    <a:pt x="803" y="6818"/>
                  </a:cubicBezTo>
                  <a:cubicBezTo>
                    <a:pt x="452" y="6717"/>
                    <a:pt x="176" y="6517"/>
                    <a:pt x="126" y="6291"/>
                  </a:cubicBezTo>
                  <a:cubicBezTo>
                    <a:pt x="1" y="5890"/>
                    <a:pt x="452" y="5514"/>
                    <a:pt x="1129" y="5439"/>
                  </a:cubicBezTo>
                  <a:lnTo>
                    <a:pt x="6066" y="4863"/>
                  </a:lnTo>
                  <a:cubicBezTo>
                    <a:pt x="6292" y="4838"/>
                    <a:pt x="6467" y="4788"/>
                    <a:pt x="6617" y="4712"/>
                  </a:cubicBezTo>
                  <a:cubicBezTo>
                    <a:pt x="7069" y="4487"/>
                    <a:pt x="7244" y="4136"/>
                    <a:pt x="6993" y="3810"/>
                  </a:cubicBezTo>
                  <a:lnTo>
                    <a:pt x="5239" y="1605"/>
                  </a:lnTo>
                  <a:lnTo>
                    <a:pt x="4888" y="1153"/>
                  </a:lnTo>
                  <a:cubicBezTo>
                    <a:pt x="4813" y="1078"/>
                    <a:pt x="4788" y="1003"/>
                    <a:pt x="4763" y="903"/>
                  </a:cubicBezTo>
                  <a:cubicBezTo>
                    <a:pt x="4763" y="903"/>
                    <a:pt x="4763" y="878"/>
                    <a:pt x="4763" y="853"/>
                  </a:cubicBezTo>
                  <a:cubicBezTo>
                    <a:pt x="4763" y="577"/>
                    <a:pt x="5013" y="326"/>
                    <a:pt x="5465" y="201"/>
                  </a:cubicBezTo>
                  <a:cubicBezTo>
                    <a:pt x="6091" y="1"/>
                    <a:pt x="6843" y="151"/>
                    <a:pt x="7194" y="502"/>
                  </a:cubicBezTo>
                  <a:lnTo>
                    <a:pt x="9675" y="3033"/>
                  </a:lnTo>
                  <a:cubicBezTo>
                    <a:pt x="10101" y="3434"/>
                    <a:pt x="11079" y="3534"/>
                    <a:pt x="11680" y="3209"/>
                  </a:cubicBezTo>
                  <a:lnTo>
                    <a:pt x="15389" y="1254"/>
                  </a:lnTo>
                  <a:cubicBezTo>
                    <a:pt x="15640" y="1128"/>
                    <a:pt x="15941" y="1053"/>
                    <a:pt x="16267" y="1053"/>
                  </a:cubicBezTo>
                  <a:cubicBezTo>
                    <a:pt x="16592" y="1053"/>
                    <a:pt x="16918" y="1128"/>
                    <a:pt x="17194" y="1279"/>
                  </a:cubicBezTo>
                  <a:cubicBezTo>
                    <a:pt x="17445" y="1429"/>
                    <a:pt x="17595" y="1655"/>
                    <a:pt x="17570" y="1855"/>
                  </a:cubicBezTo>
                  <a:cubicBezTo>
                    <a:pt x="17545" y="2006"/>
                    <a:pt x="17445" y="2181"/>
                    <a:pt x="17219" y="2306"/>
                  </a:cubicBezTo>
                  <a:lnTo>
                    <a:pt x="16943" y="2507"/>
                  </a:lnTo>
                  <a:lnTo>
                    <a:pt x="13836" y="4462"/>
                  </a:lnTo>
                  <a:cubicBezTo>
                    <a:pt x="13284" y="4813"/>
                    <a:pt x="13435" y="5364"/>
                    <a:pt x="14136" y="5590"/>
                  </a:cubicBezTo>
                  <a:cubicBezTo>
                    <a:pt x="14136" y="5615"/>
                    <a:pt x="14161" y="5615"/>
                    <a:pt x="14161" y="5615"/>
                  </a:cubicBezTo>
                  <a:lnTo>
                    <a:pt x="18547" y="7068"/>
                  </a:lnTo>
                  <a:cubicBezTo>
                    <a:pt x="18973" y="7194"/>
                    <a:pt x="19224" y="7444"/>
                    <a:pt x="19224" y="772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9"/>
            <p:cNvSpPr/>
            <p:nvPr/>
          </p:nvSpPr>
          <p:spPr>
            <a:xfrm>
              <a:off x="2335975" y="3898525"/>
              <a:ext cx="62050" cy="95275"/>
            </a:xfrm>
            <a:custGeom>
              <a:rect b="b" l="l" r="r" t="t"/>
              <a:pathLst>
                <a:path extrusionOk="0" h="3811" w="2482">
                  <a:moveTo>
                    <a:pt x="1855" y="3810"/>
                  </a:moveTo>
                  <a:lnTo>
                    <a:pt x="126" y="1605"/>
                  </a:lnTo>
                  <a:cubicBezTo>
                    <a:pt x="51" y="1505"/>
                    <a:pt x="1" y="1429"/>
                    <a:pt x="1" y="1329"/>
                  </a:cubicBezTo>
                  <a:lnTo>
                    <a:pt x="1" y="1"/>
                  </a:lnTo>
                  <a:cubicBezTo>
                    <a:pt x="26" y="101"/>
                    <a:pt x="51" y="176"/>
                    <a:pt x="126" y="251"/>
                  </a:cubicBezTo>
                  <a:lnTo>
                    <a:pt x="477" y="703"/>
                  </a:lnTo>
                  <a:lnTo>
                    <a:pt x="2231" y="2908"/>
                  </a:lnTo>
                  <a:cubicBezTo>
                    <a:pt x="2482" y="3234"/>
                    <a:pt x="2307" y="3585"/>
                    <a:pt x="1855" y="381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9"/>
            <p:cNvSpPr/>
            <p:nvPr/>
          </p:nvSpPr>
          <p:spPr>
            <a:xfrm>
              <a:off x="2599150" y="3993150"/>
              <a:ext cx="25" cy="2525"/>
            </a:xfrm>
            <a:custGeom>
              <a:rect b="b" l="l" r="r" t="t"/>
              <a:pathLst>
                <a:path extrusionOk="0" h="101" w="1">
                  <a:moveTo>
                    <a:pt x="0" y="101"/>
                  </a:moveTo>
                  <a:cubicBezTo>
                    <a:pt x="0" y="101"/>
                    <a:pt x="0" y="76"/>
                    <a:pt x="0" y="50"/>
                  </a:cubicBezTo>
                  <a:cubicBezTo>
                    <a:pt x="0" y="25"/>
                    <a:pt x="0" y="0"/>
                    <a:pt x="0" y="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9"/>
            <p:cNvSpPr/>
            <p:nvPr/>
          </p:nvSpPr>
          <p:spPr>
            <a:xfrm>
              <a:off x="2219450" y="4033250"/>
              <a:ext cx="200525" cy="50150"/>
            </a:xfrm>
            <a:custGeom>
              <a:rect b="b" l="l" r="r" t="t"/>
              <a:pathLst>
                <a:path extrusionOk="0" h="2006" w="8021">
                  <a:moveTo>
                    <a:pt x="7920" y="1128"/>
                  </a:moveTo>
                  <a:lnTo>
                    <a:pt x="7745" y="2005"/>
                  </a:lnTo>
                  <a:cubicBezTo>
                    <a:pt x="7494" y="1755"/>
                    <a:pt x="7018" y="1604"/>
                    <a:pt x="6491" y="1629"/>
                  </a:cubicBezTo>
                  <a:lnTo>
                    <a:pt x="1454" y="1955"/>
                  </a:lnTo>
                  <a:cubicBezTo>
                    <a:pt x="1404" y="1955"/>
                    <a:pt x="1353" y="1955"/>
                    <a:pt x="1303" y="1955"/>
                  </a:cubicBezTo>
                  <a:cubicBezTo>
                    <a:pt x="677" y="1955"/>
                    <a:pt x="125" y="1680"/>
                    <a:pt x="0" y="1329"/>
                  </a:cubicBezTo>
                  <a:lnTo>
                    <a:pt x="0" y="0"/>
                  </a:lnTo>
                  <a:cubicBezTo>
                    <a:pt x="75" y="226"/>
                    <a:pt x="351" y="426"/>
                    <a:pt x="702" y="527"/>
                  </a:cubicBezTo>
                  <a:cubicBezTo>
                    <a:pt x="877" y="602"/>
                    <a:pt x="1078" y="627"/>
                    <a:pt x="1303" y="627"/>
                  </a:cubicBezTo>
                  <a:cubicBezTo>
                    <a:pt x="1353" y="627"/>
                    <a:pt x="1404" y="627"/>
                    <a:pt x="1454" y="627"/>
                  </a:cubicBezTo>
                  <a:lnTo>
                    <a:pt x="6491" y="301"/>
                  </a:lnTo>
                  <a:cubicBezTo>
                    <a:pt x="7318" y="251"/>
                    <a:pt x="8020" y="652"/>
                    <a:pt x="7920" y="1128"/>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9"/>
            <p:cNvSpPr/>
            <p:nvPr/>
          </p:nvSpPr>
          <p:spPr>
            <a:xfrm>
              <a:off x="2482600" y="4124100"/>
              <a:ext cx="650" cy="6300"/>
            </a:xfrm>
            <a:custGeom>
              <a:rect b="b" l="l" r="r" t="t"/>
              <a:pathLst>
                <a:path extrusionOk="0" h="252" w="26">
                  <a:moveTo>
                    <a:pt x="26" y="0"/>
                  </a:moveTo>
                  <a:lnTo>
                    <a:pt x="26" y="251"/>
                  </a:lnTo>
                  <a:cubicBezTo>
                    <a:pt x="0" y="176"/>
                    <a:pt x="0" y="76"/>
                    <a:pt x="26" y="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9"/>
            <p:cNvSpPr/>
            <p:nvPr/>
          </p:nvSpPr>
          <p:spPr>
            <a:xfrm>
              <a:off x="2403650" y="4050175"/>
              <a:ext cx="293900" cy="137225"/>
            </a:xfrm>
            <a:custGeom>
              <a:rect b="b" l="l" r="r" t="t"/>
              <a:pathLst>
                <a:path extrusionOk="0" h="5489" w="11756">
                  <a:moveTo>
                    <a:pt x="11755" y="752"/>
                  </a:moveTo>
                  <a:lnTo>
                    <a:pt x="11755" y="2080"/>
                  </a:lnTo>
                  <a:cubicBezTo>
                    <a:pt x="11755" y="2206"/>
                    <a:pt x="11705" y="2306"/>
                    <a:pt x="11605" y="2406"/>
                  </a:cubicBezTo>
                  <a:cubicBezTo>
                    <a:pt x="11304" y="2757"/>
                    <a:pt x="10552" y="2907"/>
                    <a:pt x="9925" y="2757"/>
                  </a:cubicBezTo>
                  <a:lnTo>
                    <a:pt x="5339" y="1554"/>
                  </a:lnTo>
                  <a:cubicBezTo>
                    <a:pt x="4587" y="1353"/>
                    <a:pt x="3710" y="1604"/>
                    <a:pt x="3559" y="2080"/>
                  </a:cubicBezTo>
                  <a:lnTo>
                    <a:pt x="2557" y="4887"/>
                  </a:lnTo>
                  <a:cubicBezTo>
                    <a:pt x="2432" y="5238"/>
                    <a:pt x="1905" y="5489"/>
                    <a:pt x="1304" y="5489"/>
                  </a:cubicBezTo>
                  <a:cubicBezTo>
                    <a:pt x="1229" y="5489"/>
                    <a:pt x="1153" y="5489"/>
                    <a:pt x="1103" y="5489"/>
                  </a:cubicBezTo>
                  <a:cubicBezTo>
                    <a:pt x="502" y="5414"/>
                    <a:pt x="51" y="5138"/>
                    <a:pt x="1" y="4812"/>
                  </a:cubicBezTo>
                  <a:lnTo>
                    <a:pt x="1" y="4662"/>
                  </a:lnTo>
                  <a:lnTo>
                    <a:pt x="1" y="3484"/>
                  </a:lnTo>
                  <a:cubicBezTo>
                    <a:pt x="26" y="3584"/>
                    <a:pt x="76" y="3684"/>
                    <a:pt x="176" y="3785"/>
                  </a:cubicBezTo>
                  <a:cubicBezTo>
                    <a:pt x="351" y="3985"/>
                    <a:pt x="702" y="4110"/>
                    <a:pt x="1103" y="4160"/>
                  </a:cubicBezTo>
                  <a:cubicBezTo>
                    <a:pt x="1153" y="4160"/>
                    <a:pt x="1229" y="4160"/>
                    <a:pt x="1304" y="4160"/>
                  </a:cubicBezTo>
                  <a:cubicBezTo>
                    <a:pt x="1905" y="4160"/>
                    <a:pt x="2432" y="3910"/>
                    <a:pt x="2557" y="3559"/>
                  </a:cubicBezTo>
                  <a:lnTo>
                    <a:pt x="3559" y="752"/>
                  </a:lnTo>
                  <a:cubicBezTo>
                    <a:pt x="3710" y="276"/>
                    <a:pt x="4587" y="0"/>
                    <a:pt x="5339" y="201"/>
                  </a:cubicBezTo>
                  <a:lnTo>
                    <a:pt x="9925" y="1429"/>
                  </a:lnTo>
                  <a:cubicBezTo>
                    <a:pt x="10301" y="1529"/>
                    <a:pt x="10702" y="1504"/>
                    <a:pt x="11028" y="1404"/>
                  </a:cubicBezTo>
                  <a:cubicBezTo>
                    <a:pt x="11279" y="1328"/>
                    <a:pt x="11479" y="1228"/>
                    <a:pt x="11605" y="1078"/>
                  </a:cubicBezTo>
                  <a:cubicBezTo>
                    <a:pt x="11705" y="977"/>
                    <a:pt x="11755" y="852"/>
                    <a:pt x="11755" y="752"/>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9"/>
            <p:cNvSpPr/>
            <p:nvPr/>
          </p:nvSpPr>
          <p:spPr>
            <a:xfrm>
              <a:off x="2549025" y="3922350"/>
              <a:ext cx="107150" cy="93375"/>
            </a:xfrm>
            <a:custGeom>
              <a:rect b="b" l="l" r="r" t="t"/>
              <a:pathLst>
                <a:path extrusionOk="0" h="3735" w="4286">
                  <a:moveTo>
                    <a:pt x="4286" y="0"/>
                  </a:moveTo>
                  <a:lnTo>
                    <a:pt x="4286" y="1278"/>
                  </a:lnTo>
                  <a:cubicBezTo>
                    <a:pt x="4286" y="1454"/>
                    <a:pt x="4186" y="1654"/>
                    <a:pt x="3935" y="1805"/>
                  </a:cubicBezTo>
                  <a:lnTo>
                    <a:pt x="852" y="3735"/>
                  </a:lnTo>
                  <a:cubicBezTo>
                    <a:pt x="151" y="3509"/>
                    <a:pt x="0" y="2958"/>
                    <a:pt x="552" y="2607"/>
                  </a:cubicBezTo>
                  <a:lnTo>
                    <a:pt x="3659" y="652"/>
                  </a:lnTo>
                  <a:lnTo>
                    <a:pt x="3935" y="451"/>
                  </a:lnTo>
                  <a:cubicBezTo>
                    <a:pt x="4161" y="326"/>
                    <a:pt x="4261" y="151"/>
                    <a:pt x="4286" y="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9"/>
            <p:cNvSpPr/>
            <p:nvPr/>
          </p:nvSpPr>
          <p:spPr>
            <a:xfrm>
              <a:off x="2636725" y="4098400"/>
              <a:ext cx="59550" cy="59550"/>
            </a:xfrm>
            <a:custGeom>
              <a:rect b="b" l="l" r="r" t="t"/>
              <a:pathLst>
                <a:path extrusionOk="0" h="2382" w="2382">
                  <a:moveTo>
                    <a:pt x="2332" y="1254"/>
                  </a:moveTo>
                  <a:cubicBezTo>
                    <a:pt x="2307" y="1906"/>
                    <a:pt x="1755" y="2382"/>
                    <a:pt x="1104" y="2332"/>
                  </a:cubicBezTo>
                  <a:cubicBezTo>
                    <a:pt x="477" y="2282"/>
                    <a:pt x="1" y="1730"/>
                    <a:pt x="26" y="1104"/>
                  </a:cubicBezTo>
                  <a:cubicBezTo>
                    <a:pt x="76" y="477"/>
                    <a:pt x="627" y="1"/>
                    <a:pt x="1254" y="51"/>
                  </a:cubicBezTo>
                  <a:cubicBezTo>
                    <a:pt x="1906" y="76"/>
                    <a:pt x="2382" y="627"/>
                    <a:pt x="2332" y="12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9"/>
            <p:cNvSpPr/>
            <p:nvPr/>
          </p:nvSpPr>
          <p:spPr>
            <a:xfrm>
              <a:off x="2406775" y="4169850"/>
              <a:ext cx="59550" cy="59525"/>
            </a:xfrm>
            <a:custGeom>
              <a:rect b="b" l="l" r="r" t="t"/>
              <a:pathLst>
                <a:path extrusionOk="0" h="2381" w="2382">
                  <a:moveTo>
                    <a:pt x="2332" y="1278"/>
                  </a:moveTo>
                  <a:cubicBezTo>
                    <a:pt x="2307" y="1905"/>
                    <a:pt x="1755" y="2381"/>
                    <a:pt x="1104" y="2331"/>
                  </a:cubicBezTo>
                  <a:cubicBezTo>
                    <a:pt x="477" y="2281"/>
                    <a:pt x="1" y="1754"/>
                    <a:pt x="26" y="1103"/>
                  </a:cubicBezTo>
                  <a:cubicBezTo>
                    <a:pt x="76" y="476"/>
                    <a:pt x="627" y="0"/>
                    <a:pt x="1254" y="50"/>
                  </a:cubicBezTo>
                  <a:cubicBezTo>
                    <a:pt x="1906" y="100"/>
                    <a:pt x="2382" y="627"/>
                    <a:pt x="2332" y="1278"/>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9"/>
            <p:cNvSpPr/>
            <p:nvPr/>
          </p:nvSpPr>
          <p:spPr>
            <a:xfrm>
              <a:off x="2218175" y="4065825"/>
              <a:ext cx="60200" cy="59550"/>
            </a:xfrm>
            <a:custGeom>
              <a:rect b="b" l="l" r="r" t="t"/>
              <a:pathLst>
                <a:path extrusionOk="0" h="2382" w="2408">
                  <a:moveTo>
                    <a:pt x="2357" y="1279"/>
                  </a:moveTo>
                  <a:cubicBezTo>
                    <a:pt x="2307" y="1905"/>
                    <a:pt x="1755" y="2382"/>
                    <a:pt x="1129" y="2331"/>
                  </a:cubicBezTo>
                  <a:cubicBezTo>
                    <a:pt x="477" y="2306"/>
                    <a:pt x="1" y="1755"/>
                    <a:pt x="51" y="1128"/>
                  </a:cubicBezTo>
                  <a:cubicBezTo>
                    <a:pt x="101" y="477"/>
                    <a:pt x="653" y="1"/>
                    <a:pt x="1279" y="51"/>
                  </a:cubicBezTo>
                  <a:cubicBezTo>
                    <a:pt x="1906" y="101"/>
                    <a:pt x="2407" y="652"/>
                    <a:pt x="2357" y="1279"/>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9"/>
            <p:cNvSpPr/>
            <p:nvPr/>
          </p:nvSpPr>
          <p:spPr>
            <a:xfrm>
              <a:off x="2324075" y="3945525"/>
              <a:ext cx="59550" cy="58925"/>
            </a:xfrm>
            <a:custGeom>
              <a:rect b="b" l="l" r="r" t="t"/>
              <a:pathLst>
                <a:path extrusionOk="0" h="2357" w="2382">
                  <a:moveTo>
                    <a:pt x="2331" y="1254"/>
                  </a:moveTo>
                  <a:cubicBezTo>
                    <a:pt x="2306" y="1880"/>
                    <a:pt x="1755" y="2356"/>
                    <a:pt x="1103" y="2306"/>
                  </a:cubicBezTo>
                  <a:cubicBezTo>
                    <a:pt x="477" y="2281"/>
                    <a:pt x="1" y="1730"/>
                    <a:pt x="26" y="1103"/>
                  </a:cubicBezTo>
                  <a:cubicBezTo>
                    <a:pt x="76" y="477"/>
                    <a:pt x="627" y="1"/>
                    <a:pt x="1254" y="26"/>
                  </a:cubicBezTo>
                  <a:cubicBezTo>
                    <a:pt x="1905" y="76"/>
                    <a:pt x="2382" y="627"/>
                    <a:pt x="2331" y="12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9"/>
            <p:cNvSpPr/>
            <p:nvPr/>
          </p:nvSpPr>
          <p:spPr>
            <a:xfrm>
              <a:off x="2607275" y="3958050"/>
              <a:ext cx="60175" cy="59550"/>
            </a:xfrm>
            <a:custGeom>
              <a:rect b="b" l="l" r="r" t="t"/>
              <a:pathLst>
                <a:path extrusionOk="0" h="2382" w="2407">
                  <a:moveTo>
                    <a:pt x="2357" y="1254"/>
                  </a:moveTo>
                  <a:cubicBezTo>
                    <a:pt x="2307" y="1906"/>
                    <a:pt x="1755" y="2382"/>
                    <a:pt x="1129" y="2332"/>
                  </a:cubicBezTo>
                  <a:cubicBezTo>
                    <a:pt x="502" y="2282"/>
                    <a:pt x="1" y="1730"/>
                    <a:pt x="51" y="1104"/>
                  </a:cubicBezTo>
                  <a:cubicBezTo>
                    <a:pt x="101" y="477"/>
                    <a:pt x="653" y="1"/>
                    <a:pt x="1279" y="51"/>
                  </a:cubicBezTo>
                  <a:cubicBezTo>
                    <a:pt x="1931" y="76"/>
                    <a:pt x="2407" y="627"/>
                    <a:pt x="2357" y="12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9"/>
            <p:cNvSpPr/>
            <p:nvPr/>
          </p:nvSpPr>
          <p:spPr>
            <a:xfrm>
              <a:off x="2424325" y="3768200"/>
              <a:ext cx="80850" cy="302675"/>
            </a:xfrm>
            <a:custGeom>
              <a:rect b="b" l="l" r="r" t="t"/>
              <a:pathLst>
                <a:path extrusionOk="0" h="12107" w="3234">
                  <a:moveTo>
                    <a:pt x="3234" y="10602"/>
                  </a:moveTo>
                  <a:cubicBezTo>
                    <a:pt x="3234" y="12106"/>
                    <a:pt x="1" y="11805"/>
                    <a:pt x="1" y="10602"/>
                  </a:cubicBezTo>
                  <a:lnTo>
                    <a:pt x="1" y="1"/>
                  </a:lnTo>
                  <a:lnTo>
                    <a:pt x="323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9"/>
            <p:cNvSpPr/>
            <p:nvPr/>
          </p:nvSpPr>
          <p:spPr>
            <a:xfrm>
              <a:off x="2374200" y="3448650"/>
              <a:ext cx="461175" cy="458050"/>
            </a:xfrm>
            <a:custGeom>
              <a:rect b="b" l="l" r="r" t="t"/>
              <a:pathLst>
                <a:path extrusionOk="0" h="18322" w="18447">
                  <a:moveTo>
                    <a:pt x="1279" y="3209"/>
                  </a:moveTo>
                  <a:cubicBezTo>
                    <a:pt x="1279" y="3209"/>
                    <a:pt x="10577" y="1"/>
                    <a:pt x="14512" y="477"/>
                  </a:cubicBezTo>
                  <a:cubicBezTo>
                    <a:pt x="18447" y="953"/>
                    <a:pt x="17570" y="17971"/>
                    <a:pt x="17570" y="17971"/>
                  </a:cubicBezTo>
                  <a:cubicBezTo>
                    <a:pt x="17570" y="17971"/>
                    <a:pt x="15464" y="18322"/>
                    <a:pt x="13409" y="17971"/>
                  </a:cubicBezTo>
                  <a:cubicBezTo>
                    <a:pt x="12532" y="13259"/>
                    <a:pt x="11103" y="8046"/>
                    <a:pt x="11103" y="8046"/>
                  </a:cubicBezTo>
                  <a:cubicBezTo>
                    <a:pt x="11103" y="8046"/>
                    <a:pt x="2557" y="10527"/>
                    <a:pt x="1279" y="9274"/>
                  </a:cubicBezTo>
                  <a:cubicBezTo>
                    <a:pt x="1" y="8046"/>
                    <a:pt x="1279" y="3209"/>
                    <a:pt x="1279" y="3209"/>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9"/>
            <p:cNvSpPr/>
            <p:nvPr/>
          </p:nvSpPr>
          <p:spPr>
            <a:xfrm>
              <a:off x="2374200" y="3448650"/>
              <a:ext cx="461175" cy="498150"/>
            </a:xfrm>
            <a:custGeom>
              <a:rect b="b" l="l" r="r" t="t"/>
              <a:pathLst>
                <a:path extrusionOk="0" h="19926" w="18447">
                  <a:moveTo>
                    <a:pt x="1279" y="3209"/>
                  </a:moveTo>
                  <a:cubicBezTo>
                    <a:pt x="1279" y="3209"/>
                    <a:pt x="10577" y="1"/>
                    <a:pt x="14512" y="477"/>
                  </a:cubicBezTo>
                  <a:cubicBezTo>
                    <a:pt x="18447" y="953"/>
                    <a:pt x="17570" y="17971"/>
                    <a:pt x="17570" y="17971"/>
                  </a:cubicBezTo>
                  <a:cubicBezTo>
                    <a:pt x="17244" y="18622"/>
                    <a:pt x="14687" y="19926"/>
                    <a:pt x="13409" y="17971"/>
                  </a:cubicBezTo>
                  <a:cubicBezTo>
                    <a:pt x="12532" y="13259"/>
                    <a:pt x="11103" y="8046"/>
                    <a:pt x="11103" y="8046"/>
                  </a:cubicBezTo>
                  <a:cubicBezTo>
                    <a:pt x="11103" y="8046"/>
                    <a:pt x="2557" y="10527"/>
                    <a:pt x="1279" y="9274"/>
                  </a:cubicBezTo>
                  <a:cubicBezTo>
                    <a:pt x="1" y="8046"/>
                    <a:pt x="1279" y="3209"/>
                    <a:pt x="1279" y="3209"/>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9"/>
            <p:cNvSpPr/>
            <p:nvPr/>
          </p:nvSpPr>
          <p:spPr>
            <a:xfrm>
              <a:off x="2414925" y="3648525"/>
              <a:ext cx="395400" cy="302675"/>
            </a:xfrm>
            <a:custGeom>
              <a:rect b="b" l="l" r="r" t="t"/>
              <a:pathLst>
                <a:path extrusionOk="0" h="12107" w="15816">
                  <a:moveTo>
                    <a:pt x="14838" y="4713"/>
                  </a:moveTo>
                  <a:cubicBezTo>
                    <a:pt x="14011" y="5490"/>
                    <a:pt x="4136" y="10953"/>
                    <a:pt x="2281" y="11981"/>
                  </a:cubicBezTo>
                  <a:cubicBezTo>
                    <a:pt x="2056" y="12106"/>
                    <a:pt x="1780" y="12106"/>
                    <a:pt x="1555" y="11981"/>
                  </a:cubicBezTo>
                  <a:cubicBezTo>
                    <a:pt x="1555" y="11981"/>
                    <a:pt x="1555" y="11981"/>
                    <a:pt x="1555" y="11981"/>
                  </a:cubicBezTo>
                  <a:lnTo>
                    <a:pt x="1555" y="11981"/>
                  </a:lnTo>
                  <a:cubicBezTo>
                    <a:pt x="527" y="11304"/>
                    <a:pt x="1" y="8998"/>
                    <a:pt x="1981" y="7520"/>
                  </a:cubicBezTo>
                  <a:cubicBezTo>
                    <a:pt x="2582" y="7068"/>
                    <a:pt x="13109" y="1"/>
                    <a:pt x="14788" y="477"/>
                  </a:cubicBezTo>
                  <a:lnTo>
                    <a:pt x="14788" y="477"/>
                  </a:lnTo>
                  <a:cubicBezTo>
                    <a:pt x="14813" y="477"/>
                    <a:pt x="14838" y="502"/>
                    <a:pt x="14838" y="502"/>
                  </a:cubicBezTo>
                  <a:cubicBezTo>
                    <a:pt x="14888" y="527"/>
                    <a:pt x="14963" y="552"/>
                    <a:pt x="14988" y="602"/>
                  </a:cubicBezTo>
                  <a:cubicBezTo>
                    <a:pt x="15815" y="1254"/>
                    <a:pt x="15715" y="3911"/>
                    <a:pt x="14838" y="471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9"/>
            <p:cNvSpPr/>
            <p:nvPr/>
          </p:nvSpPr>
          <p:spPr>
            <a:xfrm>
              <a:off x="2118550" y="3471850"/>
              <a:ext cx="666075" cy="476200"/>
            </a:xfrm>
            <a:custGeom>
              <a:rect b="b" l="l" r="r" t="t"/>
              <a:pathLst>
                <a:path extrusionOk="0" h="19048" w="26643">
                  <a:moveTo>
                    <a:pt x="26643" y="7544"/>
                  </a:moveTo>
                  <a:cubicBezTo>
                    <a:pt x="24964" y="7068"/>
                    <a:pt x="14437" y="14135"/>
                    <a:pt x="13836" y="14587"/>
                  </a:cubicBezTo>
                  <a:cubicBezTo>
                    <a:pt x="11856" y="16065"/>
                    <a:pt x="12382" y="18371"/>
                    <a:pt x="13410" y="19048"/>
                  </a:cubicBezTo>
                  <a:lnTo>
                    <a:pt x="1705" y="12256"/>
                  </a:lnTo>
                  <a:lnTo>
                    <a:pt x="1304" y="12030"/>
                  </a:lnTo>
                  <a:lnTo>
                    <a:pt x="1279" y="12005"/>
                  </a:lnTo>
                  <a:cubicBezTo>
                    <a:pt x="377" y="11228"/>
                    <a:pt x="1" y="9073"/>
                    <a:pt x="1881" y="7669"/>
                  </a:cubicBezTo>
                  <a:cubicBezTo>
                    <a:pt x="2482" y="7243"/>
                    <a:pt x="13259" y="0"/>
                    <a:pt x="14738" y="677"/>
                  </a:cubicBezTo>
                  <a:lnTo>
                    <a:pt x="14838" y="727"/>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9"/>
            <p:cNvSpPr/>
            <p:nvPr/>
          </p:nvSpPr>
          <p:spPr>
            <a:xfrm>
              <a:off x="3013300" y="1935500"/>
              <a:ext cx="424850" cy="735600"/>
            </a:xfrm>
            <a:custGeom>
              <a:rect b="b" l="l" r="r" t="t"/>
              <a:pathLst>
                <a:path extrusionOk="0" h="29424" w="16994">
                  <a:moveTo>
                    <a:pt x="16818" y="20902"/>
                  </a:moveTo>
                  <a:cubicBezTo>
                    <a:pt x="16492" y="18396"/>
                    <a:pt x="15339" y="3308"/>
                    <a:pt x="13134" y="1604"/>
                  </a:cubicBezTo>
                  <a:cubicBezTo>
                    <a:pt x="13134" y="1604"/>
                    <a:pt x="11630" y="0"/>
                    <a:pt x="10953" y="677"/>
                  </a:cubicBezTo>
                  <a:lnTo>
                    <a:pt x="1" y="7018"/>
                  </a:lnTo>
                  <a:lnTo>
                    <a:pt x="502" y="13835"/>
                  </a:lnTo>
                  <a:lnTo>
                    <a:pt x="5264" y="29424"/>
                  </a:lnTo>
                  <a:lnTo>
                    <a:pt x="15890" y="23309"/>
                  </a:lnTo>
                  <a:cubicBezTo>
                    <a:pt x="16567" y="23108"/>
                    <a:pt x="16993" y="22206"/>
                    <a:pt x="16818" y="20902"/>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9"/>
            <p:cNvSpPr/>
            <p:nvPr/>
          </p:nvSpPr>
          <p:spPr>
            <a:xfrm>
              <a:off x="3001400" y="2069575"/>
              <a:ext cx="162925" cy="636625"/>
            </a:xfrm>
            <a:custGeom>
              <a:rect b="b" l="l" r="r" t="t"/>
              <a:pathLst>
                <a:path extrusionOk="0" h="25465" w="6517">
                  <a:moveTo>
                    <a:pt x="2507" y="2657"/>
                  </a:moveTo>
                  <a:cubicBezTo>
                    <a:pt x="4712" y="4387"/>
                    <a:pt x="5865" y="19474"/>
                    <a:pt x="6191" y="21956"/>
                  </a:cubicBezTo>
                  <a:cubicBezTo>
                    <a:pt x="6517" y="24462"/>
                    <a:pt x="4712" y="25464"/>
                    <a:pt x="3083" y="22933"/>
                  </a:cubicBezTo>
                  <a:cubicBezTo>
                    <a:pt x="1479" y="20377"/>
                    <a:pt x="0" y="6016"/>
                    <a:pt x="0" y="3008"/>
                  </a:cubicBezTo>
                  <a:cubicBezTo>
                    <a:pt x="0" y="1"/>
                    <a:pt x="2507" y="2657"/>
                    <a:pt x="2507" y="2657"/>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9"/>
            <p:cNvSpPr/>
            <p:nvPr/>
          </p:nvSpPr>
          <p:spPr>
            <a:xfrm>
              <a:off x="3183725" y="1925475"/>
              <a:ext cx="426100" cy="767575"/>
            </a:xfrm>
            <a:custGeom>
              <a:rect b="b" l="l" r="r" t="t"/>
              <a:pathLst>
                <a:path extrusionOk="0" h="30703" w="17044">
                  <a:moveTo>
                    <a:pt x="13008" y="150"/>
                  </a:moveTo>
                  <a:cubicBezTo>
                    <a:pt x="9926" y="0"/>
                    <a:pt x="4713" y="3609"/>
                    <a:pt x="2357" y="6592"/>
                  </a:cubicBezTo>
                  <a:cubicBezTo>
                    <a:pt x="1" y="9574"/>
                    <a:pt x="1454" y="12807"/>
                    <a:pt x="2256" y="15990"/>
                  </a:cubicBezTo>
                  <a:cubicBezTo>
                    <a:pt x="3058" y="19173"/>
                    <a:pt x="1830" y="27143"/>
                    <a:pt x="1830" y="27920"/>
                  </a:cubicBezTo>
                  <a:cubicBezTo>
                    <a:pt x="5439" y="30351"/>
                    <a:pt x="14186" y="30702"/>
                    <a:pt x="15189" y="27118"/>
                  </a:cubicBezTo>
                  <a:cubicBezTo>
                    <a:pt x="15615" y="23208"/>
                    <a:pt x="12758" y="19073"/>
                    <a:pt x="12733" y="16792"/>
                  </a:cubicBezTo>
                  <a:cubicBezTo>
                    <a:pt x="12883" y="11880"/>
                    <a:pt x="17043" y="1629"/>
                    <a:pt x="13008" y="15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9"/>
            <p:cNvSpPr/>
            <p:nvPr/>
          </p:nvSpPr>
          <p:spPr>
            <a:xfrm>
              <a:off x="3434350" y="1928600"/>
              <a:ext cx="115950" cy="770700"/>
            </a:xfrm>
            <a:custGeom>
              <a:rect b="b" l="l" r="r" t="t"/>
              <a:pathLst>
                <a:path extrusionOk="0" h="30828" w="4638">
                  <a:moveTo>
                    <a:pt x="302" y="727"/>
                  </a:moveTo>
                  <a:cubicBezTo>
                    <a:pt x="1881" y="7670"/>
                    <a:pt x="1379" y="15163"/>
                    <a:pt x="1028" y="18096"/>
                  </a:cubicBezTo>
                  <a:cubicBezTo>
                    <a:pt x="678" y="21053"/>
                    <a:pt x="602" y="30828"/>
                    <a:pt x="602" y="30828"/>
                  </a:cubicBezTo>
                  <a:cubicBezTo>
                    <a:pt x="2983" y="29625"/>
                    <a:pt x="4111" y="27419"/>
                    <a:pt x="4161" y="26417"/>
                  </a:cubicBezTo>
                  <a:cubicBezTo>
                    <a:pt x="4211" y="25414"/>
                    <a:pt x="3309" y="16918"/>
                    <a:pt x="3359" y="16241"/>
                  </a:cubicBezTo>
                  <a:cubicBezTo>
                    <a:pt x="3434" y="15539"/>
                    <a:pt x="4637" y="8998"/>
                    <a:pt x="4512" y="5439"/>
                  </a:cubicBezTo>
                  <a:cubicBezTo>
                    <a:pt x="4387" y="1905"/>
                    <a:pt x="3059" y="1354"/>
                    <a:pt x="3059" y="135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9"/>
            <p:cNvSpPr/>
            <p:nvPr/>
          </p:nvSpPr>
          <p:spPr>
            <a:xfrm>
              <a:off x="3448150" y="1990625"/>
              <a:ext cx="10675" cy="21325"/>
            </a:xfrm>
            <a:custGeom>
              <a:rect b="b" l="l" r="r" t="t"/>
              <a:pathLst>
                <a:path extrusionOk="0" h="853" w="427">
                  <a:moveTo>
                    <a:pt x="0" y="1"/>
                  </a:moveTo>
                  <a:lnTo>
                    <a:pt x="426" y="176"/>
                  </a:lnTo>
                  <a:cubicBezTo>
                    <a:pt x="376" y="377"/>
                    <a:pt x="351" y="602"/>
                    <a:pt x="326" y="853"/>
                  </a:cubicBezTo>
                  <a:cubicBezTo>
                    <a:pt x="326" y="803"/>
                    <a:pt x="301" y="753"/>
                    <a:pt x="301" y="72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9"/>
            <p:cNvSpPr/>
            <p:nvPr/>
          </p:nvSpPr>
          <p:spPr>
            <a:xfrm>
              <a:off x="3118575" y="1964950"/>
              <a:ext cx="271325" cy="741250"/>
            </a:xfrm>
            <a:custGeom>
              <a:rect b="b" l="l" r="r" t="t"/>
              <a:pathLst>
                <a:path extrusionOk="0" h="29650" w="10853">
                  <a:moveTo>
                    <a:pt x="8471" y="0"/>
                  </a:moveTo>
                  <a:cubicBezTo>
                    <a:pt x="10852" y="5063"/>
                    <a:pt x="9700" y="9674"/>
                    <a:pt x="9599" y="13835"/>
                  </a:cubicBezTo>
                  <a:cubicBezTo>
                    <a:pt x="9499" y="17995"/>
                    <a:pt x="7344" y="29649"/>
                    <a:pt x="7344" y="29649"/>
                  </a:cubicBezTo>
                  <a:cubicBezTo>
                    <a:pt x="3208" y="28622"/>
                    <a:pt x="2707" y="25840"/>
                    <a:pt x="1905" y="24436"/>
                  </a:cubicBezTo>
                  <a:cubicBezTo>
                    <a:pt x="0" y="14712"/>
                    <a:pt x="2406" y="6842"/>
                    <a:pt x="4211" y="3910"/>
                  </a:cubicBezTo>
                  <a:cubicBezTo>
                    <a:pt x="5614" y="1629"/>
                    <a:pt x="8471" y="0"/>
                    <a:pt x="84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9"/>
            <p:cNvSpPr/>
            <p:nvPr/>
          </p:nvSpPr>
          <p:spPr>
            <a:xfrm>
              <a:off x="3169950" y="2101525"/>
              <a:ext cx="187375" cy="401650"/>
            </a:xfrm>
            <a:custGeom>
              <a:rect b="b" l="l" r="r" t="t"/>
              <a:pathLst>
                <a:path extrusionOk="0" h="16066" w="7495">
                  <a:moveTo>
                    <a:pt x="3835" y="953"/>
                  </a:moveTo>
                  <a:cubicBezTo>
                    <a:pt x="0" y="1"/>
                    <a:pt x="1930" y="9023"/>
                    <a:pt x="3810" y="12607"/>
                  </a:cubicBezTo>
                  <a:cubicBezTo>
                    <a:pt x="4762" y="14437"/>
                    <a:pt x="5514" y="15490"/>
                    <a:pt x="6667" y="16066"/>
                  </a:cubicBezTo>
                  <a:cubicBezTo>
                    <a:pt x="7043" y="13610"/>
                    <a:pt x="7369" y="11129"/>
                    <a:pt x="7494" y="9374"/>
                  </a:cubicBezTo>
                  <a:cubicBezTo>
                    <a:pt x="6517" y="6116"/>
                    <a:pt x="5790" y="1931"/>
                    <a:pt x="3835" y="953"/>
                  </a:cubicBezTo>
                  <a:close/>
                </a:path>
              </a:pathLst>
            </a:custGeom>
            <a:solidFill>
              <a:srgbClr val="EAB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9"/>
            <p:cNvSpPr/>
            <p:nvPr/>
          </p:nvSpPr>
          <p:spPr>
            <a:xfrm>
              <a:off x="2871075" y="2908550"/>
              <a:ext cx="72075" cy="51400"/>
            </a:xfrm>
            <a:custGeom>
              <a:rect b="b" l="l" r="r" t="t"/>
              <a:pathLst>
                <a:path extrusionOk="0" h="2056" w="2883">
                  <a:moveTo>
                    <a:pt x="2156" y="1"/>
                  </a:moveTo>
                  <a:lnTo>
                    <a:pt x="0" y="1529"/>
                  </a:lnTo>
                  <a:lnTo>
                    <a:pt x="276" y="2056"/>
                  </a:lnTo>
                  <a:lnTo>
                    <a:pt x="2582" y="477"/>
                  </a:lnTo>
                  <a:lnTo>
                    <a:pt x="2883" y="1"/>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9"/>
            <p:cNvSpPr/>
            <p:nvPr/>
          </p:nvSpPr>
          <p:spPr>
            <a:xfrm>
              <a:off x="2366050" y="2247525"/>
              <a:ext cx="424850" cy="735625"/>
            </a:xfrm>
            <a:custGeom>
              <a:rect b="b" l="l" r="r" t="t"/>
              <a:pathLst>
                <a:path extrusionOk="0" h="29425" w="16994">
                  <a:moveTo>
                    <a:pt x="16818" y="20903"/>
                  </a:moveTo>
                  <a:cubicBezTo>
                    <a:pt x="16517" y="18396"/>
                    <a:pt x="15339" y="3309"/>
                    <a:pt x="13134" y="1604"/>
                  </a:cubicBezTo>
                  <a:cubicBezTo>
                    <a:pt x="13134" y="1604"/>
                    <a:pt x="11655" y="0"/>
                    <a:pt x="10978" y="677"/>
                  </a:cubicBezTo>
                  <a:lnTo>
                    <a:pt x="1" y="6993"/>
                  </a:lnTo>
                  <a:lnTo>
                    <a:pt x="502" y="13835"/>
                  </a:lnTo>
                  <a:lnTo>
                    <a:pt x="5264" y="29424"/>
                  </a:lnTo>
                  <a:lnTo>
                    <a:pt x="15916" y="23284"/>
                  </a:lnTo>
                  <a:cubicBezTo>
                    <a:pt x="16567" y="23108"/>
                    <a:pt x="16993" y="22206"/>
                    <a:pt x="16818" y="2090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9"/>
            <p:cNvSpPr/>
            <p:nvPr/>
          </p:nvSpPr>
          <p:spPr>
            <a:xfrm>
              <a:off x="2354775" y="2381600"/>
              <a:ext cx="162300" cy="636625"/>
            </a:xfrm>
            <a:custGeom>
              <a:rect b="b" l="l" r="r" t="t"/>
              <a:pathLst>
                <a:path extrusionOk="0" h="25465" w="6492">
                  <a:moveTo>
                    <a:pt x="2482" y="2657"/>
                  </a:moveTo>
                  <a:cubicBezTo>
                    <a:pt x="4687" y="4387"/>
                    <a:pt x="5865" y="19475"/>
                    <a:pt x="6166" y="21956"/>
                  </a:cubicBezTo>
                  <a:cubicBezTo>
                    <a:pt x="6492" y="24462"/>
                    <a:pt x="4712" y="25465"/>
                    <a:pt x="3083" y="22908"/>
                  </a:cubicBezTo>
                  <a:cubicBezTo>
                    <a:pt x="1454" y="20377"/>
                    <a:pt x="1" y="5991"/>
                    <a:pt x="1" y="3008"/>
                  </a:cubicBezTo>
                  <a:cubicBezTo>
                    <a:pt x="1" y="1"/>
                    <a:pt x="2482" y="2657"/>
                    <a:pt x="2482" y="2657"/>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9"/>
            <p:cNvSpPr/>
            <p:nvPr/>
          </p:nvSpPr>
          <p:spPr>
            <a:xfrm>
              <a:off x="4326600" y="1505025"/>
              <a:ext cx="234350" cy="410450"/>
            </a:xfrm>
            <a:custGeom>
              <a:rect b="b" l="l" r="r" t="t"/>
              <a:pathLst>
                <a:path extrusionOk="0" h="16418" w="9374">
                  <a:moveTo>
                    <a:pt x="7243" y="1"/>
                  </a:moveTo>
                  <a:cubicBezTo>
                    <a:pt x="4687" y="1254"/>
                    <a:pt x="0" y="11580"/>
                    <a:pt x="777" y="14011"/>
                  </a:cubicBezTo>
                  <a:cubicBezTo>
                    <a:pt x="1579" y="16417"/>
                    <a:pt x="3760" y="15089"/>
                    <a:pt x="5238" y="12958"/>
                  </a:cubicBezTo>
                  <a:cubicBezTo>
                    <a:pt x="7294" y="10026"/>
                    <a:pt x="9374" y="3660"/>
                    <a:pt x="9098" y="2056"/>
                  </a:cubicBezTo>
                  <a:cubicBezTo>
                    <a:pt x="8847" y="477"/>
                    <a:pt x="7243" y="1"/>
                    <a:pt x="7243" y="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9"/>
            <p:cNvSpPr/>
            <p:nvPr/>
          </p:nvSpPr>
          <p:spPr>
            <a:xfrm>
              <a:off x="4371700" y="2843400"/>
              <a:ext cx="218700" cy="161675"/>
            </a:xfrm>
            <a:custGeom>
              <a:rect b="b" l="l" r="r" t="t"/>
              <a:pathLst>
                <a:path extrusionOk="0" h="6467" w="8748">
                  <a:moveTo>
                    <a:pt x="6066" y="0"/>
                  </a:moveTo>
                  <a:cubicBezTo>
                    <a:pt x="6066" y="0"/>
                    <a:pt x="2106" y="4612"/>
                    <a:pt x="1053" y="4912"/>
                  </a:cubicBezTo>
                  <a:cubicBezTo>
                    <a:pt x="1" y="5238"/>
                    <a:pt x="953" y="6316"/>
                    <a:pt x="1755" y="6391"/>
                  </a:cubicBezTo>
                  <a:cubicBezTo>
                    <a:pt x="2557" y="6466"/>
                    <a:pt x="5139" y="6366"/>
                    <a:pt x="5891" y="5639"/>
                  </a:cubicBezTo>
                  <a:cubicBezTo>
                    <a:pt x="6642" y="4887"/>
                    <a:pt x="8748" y="4110"/>
                    <a:pt x="8748" y="4110"/>
                  </a:cubicBezTo>
                  <a:cubicBezTo>
                    <a:pt x="8748" y="1704"/>
                    <a:pt x="8171" y="201"/>
                    <a:pt x="8171" y="2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9"/>
            <p:cNvSpPr/>
            <p:nvPr/>
          </p:nvSpPr>
          <p:spPr>
            <a:xfrm>
              <a:off x="4475725" y="1993125"/>
              <a:ext cx="189875" cy="885375"/>
            </a:xfrm>
            <a:custGeom>
              <a:rect b="b" l="l" r="r" t="t"/>
              <a:pathLst>
                <a:path extrusionOk="0" h="35415" w="7595">
                  <a:moveTo>
                    <a:pt x="501" y="1404"/>
                  </a:moveTo>
                  <a:cubicBezTo>
                    <a:pt x="501" y="1404"/>
                    <a:pt x="0" y="11630"/>
                    <a:pt x="176" y="14963"/>
                  </a:cubicBezTo>
                  <a:cubicBezTo>
                    <a:pt x="376" y="18322"/>
                    <a:pt x="1178" y="34938"/>
                    <a:pt x="1178" y="34938"/>
                  </a:cubicBezTo>
                  <a:cubicBezTo>
                    <a:pt x="3359" y="35415"/>
                    <a:pt x="4737" y="34938"/>
                    <a:pt x="4737" y="34938"/>
                  </a:cubicBezTo>
                  <a:cubicBezTo>
                    <a:pt x="5439" y="22207"/>
                    <a:pt x="5414" y="18522"/>
                    <a:pt x="5614" y="16643"/>
                  </a:cubicBezTo>
                  <a:cubicBezTo>
                    <a:pt x="5815" y="14738"/>
                    <a:pt x="6065" y="9249"/>
                    <a:pt x="6065" y="9249"/>
                  </a:cubicBezTo>
                  <a:cubicBezTo>
                    <a:pt x="7594" y="6091"/>
                    <a:pt x="6015" y="1981"/>
                    <a:pt x="5263" y="1003"/>
                  </a:cubicBezTo>
                  <a:cubicBezTo>
                    <a:pt x="4512" y="1"/>
                    <a:pt x="501" y="1404"/>
                    <a:pt x="501" y="140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9"/>
            <p:cNvSpPr/>
            <p:nvPr/>
          </p:nvSpPr>
          <p:spPr>
            <a:xfrm>
              <a:off x="4655550" y="2927975"/>
              <a:ext cx="123450" cy="216200"/>
            </a:xfrm>
            <a:custGeom>
              <a:rect b="b" l="l" r="r" t="t"/>
              <a:pathLst>
                <a:path extrusionOk="0" h="8648" w="4938">
                  <a:moveTo>
                    <a:pt x="1153" y="1003"/>
                  </a:moveTo>
                  <a:cubicBezTo>
                    <a:pt x="1028" y="2858"/>
                    <a:pt x="351" y="5063"/>
                    <a:pt x="176" y="6166"/>
                  </a:cubicBezTo>
                  <a:cubicBezTo>
                    <a:pt x="0" y="7294"/>
                    <a:pt x="401" y="7920"/>
                    <a:pt x="677" y="8296"/>
                  </a:cubicBezTo>
                  <a:cubicBezTo>
                    <a:pt x="928" y="8647"/>
                    <a:pt x="4085" y="7595"/>
                    <a:pt x="4512" y="6392"/>
                  </a:cubicBezTo>
                  <a:cubicBezTo>
                    <a:pt x="4938" y="5164"/>
                    <a:pt x="4060" y="4111"/>
                    <a:pt x="3985" y="1830"/>
                  </a:cubicBezTo>
                  <a:cubicBezTo>
                    <a:pt x="2983" y="1"/>
                    <a:pt x="1153" y="1003"/>
                    <a:pt x="1153" y="100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9"/>
            <p:cNvSpPr/>
            <p:nvPr/>
          </p:nvSpPr>
          <p:spPr>
            <a:xfrm>
              <a:off x="4570325" y="2000650"/>
              <a:ext cx="216200" cy="997525"/>
            </a:xfrm>
            <a:custGeom>
              <a:rect b="b" l="l" r="r" t="t"/>
              <a:pathLst>
                <a:path extrusionOk="0" h="39901" w="8648">
                  <a:moveTo>
                    <a:pt x="1" y="1905"/>
                  </a:moveTo>
                  <a:cubicBezTo>
                    <a:pt x="1" y="1905"/>
                    <a:pt x="552" y="11204"/>
                    <a:pt x="1404" y="14286"/>
                  </a:cubicBezTo>
                  <a:cubicBezTo>
                    <a:pt x="2256" y="17394"/>
                    <a:pt x="3033" y="26467"/>
                    <a:pt x="3409" y="28046"/>
                  </a:cubicBezTo>
                  <a:cubicBezTo>
                    <a:pt x="3760" y="29625"/>
                    <a:pt x="4211" y="39424"/>
                    <a:pt x="4211" y="39424"/>
                  </a:cubicBezTo>
                  <a:cubicBezTo>
                    <a:pt x="6166" y="39901"/>
                    <a:pt x="7720" y="39424"/>
                    <a:pt x="7720" y="39424"/>
                  </a:cubicBezTo>
                  <a:cubicBezTo>
                    <a:pt x="7670" y="30251"/>
                    <a:pt x="7895" y="22808"/>
                    <a:pt x="7720" y="20301"/>
                  </a:cubicBezTo>
                  <a:cubicBezTo>
                    <a:pt x="7545" y="17795"/>
                    <a:pt x="7795" y="10352"/>
                    <a:pt x="7795" y="10352"/>
                  </a:cubicBezTo>
                  <a:cubicBezTo>
                    <a:pt x="8597" y="6868"/>
                    <a:pt x="8647" y="6442"/>
                    <a:pt x="7795" y="4136"/>
                  </a:cubicBezTo>
                  <a:cubicBezTo>
                    <a:pt x="6918" y="1830"/>
                    <a:pt x="3234" y="1"/>
                    <a:pt x="1" y="1905"/>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9"/>
            <p:cNvSpPr/>
            <p:nvPr/>
          </p:nvSpPr>
          <p:spPr>
            <a:xfrm>
              <a:off x="4431225" y="1493750"/>
              <a:ext cx="439875" cy="712450"/>
            </a:xfrm>
            <a:custGeom>
              <a:rect b="b" l="l" r="r" t="t"/>
              <a:pathLst>
                <a:path extrusionOk="0" h="28498" w="17595">
                  <a:moveTo>
                    <a:pt x="3785" y="126"/>
                  </a:moveTo>
                  <a:cubicBezTo>
                    <a:pt x="6642" y="1"/>
                    <a:pt x="13234" y="1480"/>
                    <a:pt x="15414" y="4262"/>
                  </a:cubicBezTo>
                  <a:cubicBezTo>
                    <a:pt x="17595" y="7018"/>
                    <a:pt x="14437" y="11931"/>
                    <a:pt x="13660" y="14888"/>
                  </a:cubicBezTo>
                  <a:cubicBezTo>
                    <a:pt x="12908" y="17846"/>
                    <a:pt x="14011" y="25264"/>
                    <a:pt x="14011" y="25966"/>
                  </a:cubicBezTo>
                  <a:cubicBezTo>
                    <a:pt x="10652" y="28196"/>
                    <a:pt x="2507" y="28497"/>
                    <a:pt x="1605" y="25139"/>
                  </a:cubicBezTo>
                  <a:cubicBezTo>
                    <a:pt x="1229" y="21530"/>
                    <a:pt x="2056" y="17194"/>
                    <a:pt x="2106" y="15089"/>
                  </a:cubicBezTo>
                  <a:cubicBezTo>
                    <a:pt x="1981" y="10527"/>
                    <a:pt x="1" y="1480"/>
                    <a:pt x="3785" y="1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9"/>
            <p:cNvSpPr/>
            <p:nvPr/>
          </p:nvSpPr>
          <p:spPr>
            <a:xfrm>
              <a:off x="4456925" y="1496900"/>
              <a:ext cx="137250" cy="716175"/>
            </a:xfrm>
            <a:custGeom>
              <a:rect b="b" l="l" r="r" t="t"/>
              <a:pathLst>
                <a:path extrusionOk="0" h="28647" w="5490">
                  <a:moveTo>
                    <a:pt x="5188" y="677"/>
                  </a:moveTo>
                  <a:cubicBezTo>
                    <a:pt x="3359" y="7118"/>
                    <a:pt x="2933" y="14336"/>
                    <a:pt x="3108" y="17068"/>
                  </a:cubicBezTo>
                  <a:cubicBezTo>
                    <a:pt x="3284" y="19825"/>
                    <a:pt x="3359" y="28647"/>
                    <a:pt x="3359" y="28647"/>
                  </a:cubicBezTo>
                  <a:cubicBezTo>
                    <a:pt x="1228" y="27519"/>
                    <a:pt x="301" y="25464"/>
                    <a:pt x="301" y="24537"/>
                  </a:cubicBezTo>
                  <a:cubicBezTo>
                    <a:pt x="301" y="23584"/>
                    <a:pt x="1103" y="15589"/>
                    <a:pt x="1078" y="14963"/>
                  </a:cubicBezTo>
                  <a:cubicBezTo>
                    <a:pt x="1053" y="14311"/>
                    <a:pt x="0" y="6968"/>
                    <a:pt x="301" y="3684"/>
                  </a:cubicBezTo>
                  <a:cubicBezTo>
                    <a:pt x="602" y="376"/>
                    <a:pt x="2757" y="0"/>
                    <a:pt x="2757" y="0"/>
                  </a:cubicBezTo>
                  <a:lnTo>
                    <a:pt x="5489" y="0"/>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9"/>
            <p:cNvSpPr/>
            <p:nvPr/>
          </p:nvSpPr>
          <p:spPr>
            <a:xfrm>
              <a:off x="4511425" y="1319575"/>
              <a:ext cx="31350" cy="81475"/>
            </a:xfrm>
            <a:custGeom>
              <a:rect b="b" l="l" r="r" t="t"/>
              <a:pathLst>
                <a:path extrusionOk="0" h="3259" w="1254">
                  <a:moveTo>
                    <a:pt x="1254" y="0"/>
                  </a:moveTo>
                  <a:cubicBezTo>
                    <a:pt x="1" y="401"/>
                    <a:pt x="1254" y="3259"/>
                    <a:pt x="1254" y="3259"/>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9"/>
            <p:cNvSpPr/>
            <p:nvPr/>
          </p:nvSpPr>
          <p:spPr>
            <a:xfrm>
              <a:off x="4528975" y="1261925"/>
              <a:ext cx="195525" cy="279475"/>
            </a:xfrm>
            <a:custGeom>
              <a:rect b="b" l="l" r="r" t="t"/>
              <a:pathLst>
                <a:path extrusionOk="0" h="11179" w="7821">
                  <a:moveTo>
                    <a:pt x="477" y="2682"/>
                  </a:moveTo>
                  <a:cubicBezTo>
                    <a:pt x="477" y="2682"/>
                    <a:pt x="1" y="4362"/>
                    <a:pt x="201" y="5640"/>
                  </a:cubicBezTo>
                  <a:cubicBezTo>
                    <a:pt x="377" y="6943"/>
                    <a:pt x="477" y="9524"/>
                    <a:pt x="1630" y="10352"/>
                  </a:cubicBezTo>
                  <a:cubicBezTo>
                    <a:pt x="2783" y="11179"/>
                    <a:pt x="4437" y="10226"/>
                    <a:pt x="5514" y="9299"/>
                  </a:cubicBezTo>
                  <a:cubicBezTo>
                    <a:pt x="6617" y="8372"/>
                    <a:pt x="7770" y="6667"/>
                    <a:pt x="7795" y="4587"/>
                  </a:cubicBezTo>
                  <a:cubicBezTo>
                    <a:pt x="7820" y="2532"/>
                    <a:pt x="7018" y="1"/>
                    <a:pt x="4036" y="126"/>
                  </a:cubicBezTo>
                  <a:cubicBezTo>
                    <a:pt x="1053" y="251"/>
                    <a:pt x="477" y="2682"/>
                    <a:pt x="477" y="2682"/>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9"/>
            <p:cNvSpPr/>
            <p:nvPr/>
          </p:nvSpPr>
          <p:spPr>
            <a:xfrm>
              <a:off x="4577850" y="1448650"/>
              <a:ext cx="120950" cy="176725"/>
            </a:xfrm>
            <a:custGeom>
              <a:rect b="b" l="l" r="r" t="t"/>
              <a:pathLst>
                <a:path extrusionOk="0" h="7069" w="4838">
                  <a:moveTo>
                    <a:pt x="4311" y="0"/>
                  </a:moveTo>
                  <a:cubicBezTo>
                    <a:pt x="4311" y="0"/>
                    <a:pt x="4086" y="2657"/>
                    <a:pt x="4787" y="3634"/>
                  </a:cubicBezTo>
                  <a:cubicBezTo>
                    <a:pt x="4838" y="4286"/>
                    <a:pt x="2958" y="7068"/>
                    <a:pt x="1078" y="6592"/>
                  </a:cubicBezTo>
                  <a:cubicBezTo>
                    <a:pt x="0" y="6316"/>
                    <a:pt x="126" y="5038"/>
                    <a:pt x="126" y="5038"/>
                  </a:cubicBezTo>
                  <a:cubicBezTo>
                    <a:pt x="251" y="4060"/>
                    <a:pt x="126" y="1730"/>
                    <a:pt x="126" y="1730"/>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9"/>
            <p:cNvSpPr/>
            <p:nvPr/>
          </p:nvSpPr>
          <p:spPr>
            <a:xfrm>
              <a:off x="4512050" y="1191125"/>
              <a:ext cx="273225" cy="273825"/>
            </a:xfrm>
            <a:custGeom>
              <a:rect b="b" l="l" r="r" t="t"/>
              <a:pathLst>
                <a:path extrusionOk="0" h="10953" w="10929">
                  <a:moveTo>
                    <a:pt x="427" y="3284"/>
                  </a:moveTo>
                  <a:cubicBezTo>
                    <a:pt x="1" y="4813"/>
                    <a:pt x="477" y="5364"/>
                    <a:pt x="1780" y="5815"/>
                  </a:cubicBezTo>
                  <a:cubicBezTo>
                    <a:pt x="3084" y="6241"/>
                    <a:pt x="6517" y="5239"/>
                    <a:pt x="6517" y="5239"/>
                  </a:cubicBezTo>
                  <a:cubicBezTo>
                    <a:pt x="6292" y="6893"/>
                    <a:pt x="6793" y="7745"/>
                    <a:pt x="6793" y="7745"/>
                  </a:cubicBezTo>
                  <a:cubicBezTo>
                    <a:pt x="7369" y="6141"/>
                    <a:pt x="7871" y="6943"/>
                    <a:pt x="7946" y="8246"/>
                  </a:cubicBezTo>
                  <a:cubicBezTo>
                    <a:pt x="7996" y="9524"/>
                    <a:pt x="7269" y="9499"/>
                    <a:pt x="7269" y="9499"/>
                  </a:cubicBezTo>
                  <a:cubicBezTo>
                    <a:pt x="7319" y="10577"/>
                    <a:pt x="7670" y="10953"/>
                    <a:pt x="7670" y="10953"/>
                  </a:cubicBezTo>
                  <a:cubicBezTo>
                    <a:pt x="9049" y="10001"/>
                    <a:pt x="10928" y="3610"/>
                    <a:pt x="8447" y="3459"/>
                  </a:cubicBezTo>
                  <a:cubicBezTo>
                    <a:pt x="8397" y="1229"/>
                    <a:pt x="1329" y="1"/>
                    <a:pt x="427" y="328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9"/>
            <p:cNvSpPr/>
            <p:nvPr/>
          </p:nvSpPr>
          <p:spPr>
            <a:xfrm>
              <a:off x="4616075" y="1528850"/>
              <a:ext cx="237500" cy="697400"/>
            </a:xfrm>
            <a:custGeom>
              <a:rect b="b" l="l" r="r" t="t"/>
              <a:pathLst>
                <a:path extrusionOk="0" h="27896" w="9500">
                  <a:moveTo>
                    <a:pt x="3384" y="0"/>
                  </a:moveTo>
                  <a:cubicBezTo>
                    <a:pt x="1153" y="4687"/>
                    <a:pt x="0" y="8948"/>
                    <a:pt x="75" y="12807"/>
                  </a:cubicBezTo>
                  <a:cubicBezTo>
                    <a:pt x="151" y="16667"/>
                    <a:pt x="953" y="27895"/>
                    <a:pt x="953" y="27895"/>
                  </a:cubicBezTo>
                  <a:cubicBezTo>
                    <a:pt x="4787" y="26968"/>
                    <a:pt x="7419" y="25865"/>
                    <a:pt x="8146" y="24562"/>
                  </a:cubicBezTo>
                  <a:cubicBezTo>
                    <a:pt x="6517" y="20226"/>
                    <a:pt x="5915" y="17294"/>
                    <a:pt x="6241" y="16066"/>
                  </a:cubicBezTo>
                  <a:cubicBezTo>
                    <a:pt x="6592" y="14838"/>
                    <a:pt x="9499" y="5414"/>
                    <a:pt x="7970" y="2607"/>
                  </a:cubicBezTo>
                  <a:cubicBezTo>
                    <a:pt x="6542" y="1053"/>
                    <a:pt x="3384" y="0"/>
                    <a:pt x="3384" y="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9"/>
            <p:cNvSpPr/>
            <p:nvPr/>
          </p:nvSpPr>
          <p:spPr>
            <a:xfrm>
              <a:off x="4604800" y="1513175"/>
              <a:ext cx="95875" cy="134125"/>
            </a:xfrm>
            <a:custGeom>
              <a:rect b="b" l="l" r="r" t="t"/>
              <a:pathLst>
                <a:path extrusionOk="0" h="5365" w="3835">
                  <a:moveTo>
                    <a:pt x="3334" y="1"/>
                  </a:moveTo>
                  <a:cubicBezTo>
                    <a:pt x="3334" y="101"/>
                    <a:pt x="3835" y="627"/>
                    <a:pt x="3835" y="627"/>
                  </a:cubicBezTo>
                  <a:cubicBezTo>
                    <a:pt x="3835" y="627"/>
                    <a:pt x="2857" y="2733"/>
                    <a:pt x="2506" y="3660"/>
                  </a:cubicBezTo>
                  <a:cubicBezTo>
                    <a:pt x="2181" y="4587"/>
                    <a:pt x="1253" y="5364"/>
                    <a:pt x="1253" y="5364"/>
                  </a:cubicBezTo>
                  <a:lnTo>
                    <a:pt x="0" y="4011"/>
                  </a:lnTo>
                  <a:cubicBezTo>
                    <a:pt x="1729" y="3109"/>
                    <a:pt x="3334" y="1"/>
                    <a:pt x="3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9"/>
            <p:cNvSpPr/>
            <p:nvPr/>
          </p:nvSpPr>
          <p:spPr>
            <a:xfrm>
              <a:off x="4561550" y="1526975"/>
              <a:ext cx="43275" cy="110300"/>
            </a:xfrm>
            <a:custGeom>
              <a:rect b="b" l="l" r="r" t="t"/>
              <a:pathLst>
                <a:path extrusionOk="0" h="4412" w="1731">
                  <a:moveTo>
                    <a:pt x="928" y="125"/>
                  </a:moveTo>
                  <a:cubicBezTo>
                    <a:pt x="1053" y="0"/>
                    <a:pt x="1329" y="2757"/>
                    <a:pt x="1730" y="3459"/>
                  </a:cubicBezTo>
                  <a:cubicBezTo>
                    <a:pt x="953" y="4211"/>
                    <a:pt x="477" y="4411"/>
                    <a:pt x="477" y="4411"/>
                  </a:cubicBezTo>
                  <a:cubicBezTo>
                    <a:pt x="477" y="4411"/>
                    <a:pt x="1" y="1303"/>
                    <a:pt x="928" y="12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9"/>
            <p:cNvSpPr/>
            <p:nvPr/>
          </p:nvSpPr>
          <p:spPr>
            <a:xfrm>
              <a:off x="4580975" y="1612175"/>
              <a:ext cx="50150" cy="51400"/>
            </a:xfrm>
            <a:custGeom>
              <a:rect b="b" l="l" r="r" t="t"/>
              <a:pathLst>
                <a:path extrusionOk="0" h="2056" w="2006">
                  <a:moveTo>
                    <a:pt x="1078" y="1"/>
                  </a:moveTo>
                  <a:lnTo>
                    <a:pt x="1" y="652"/>
                  </a:lnTo>
                  <a:cubicBezTo>
                    <a:pt x="251" y="1504"/>
                    <a:pt x="276" y="2056"/>
                    <a:pt x="276" y="2056"/>
                  </a:cubicBezTo>
                  <a:lnTo>
                    <a:pt x="1254" y="2056"/>
                  </a:lnTo>
                  <a:lnTo>
                    <a:pt x="2006" y="1003"/>
                  </a:ln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9"/>
            <p:cNvSpPr/>
            <p:nvPr/>
          </p:nvSpPr>
          <p:spPr>
            <a:xfrm>
              <a:off x="4550900" y="1653525"/>
              <a:ext cx="62700" cy="373475"/>
            </a:xfrm>
            <a:custGeom>
              <a:rect b="b" l="l" r="r" t="t"/>
              <a:pathLst>
                <a:path extrusionOk="0" h="14939" w="2508">
                  <a:moveTo>
                    <a:pt x="1479" y="402"/>
                  </a:moveTo>
                  <a:cubicBezTo>
                    <a:pt x="1" y="8071"/>
                    <a:pt x="151" y="12833"/>
                    <a:pt x="151" y="12833"/>
                  </a:cubicBezTo>
                  <a:lnTo>
                    <a:pt x="903" y="14938"/>
                  </a:lnTo>
                  <a:lnTo>
                    <a:pt x="2507" y="12582"/>
                  </a:lnTo>
                  <a:cubicBezTo>
                    <a:pt x="2507" y="12582"/>
                    <a:pt x="1329" y="3560"/>
                    <a:pt x="2457" y="402"/>
                  </a:cubicBezTo>
                  <a:cubicBezTo>
                    <a:pt x="1855" y="1"/>
                    <a:pt x="1479" y="402"/>
                    <a:pt x="1479" y="402"/>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9"/>
            <p:cNvSpPr/>
            <p:nvPr/>
          </p:nvSpPr>
          <p:spPr>
            <a:xfrm>
              <a:off x="2498900" y="2237500"/>
              <a:ext cx="464300" cy="767575"/>
            </a:xfrm>
            <a:custGeom>
              <a:rect b="b" l="l" r="r" t="t"/>
              <a:pathLst>
                <a:path extrusionOk="0" h="30703" w="18572">
                  <a:moveTo>
                    <a:pt x="14511" y="151"/>
                  </a:moveTo>
                  <a:cubicBezTo>
                    <a:pt x="11429" y="0"/>
                    <a:pt x="4737" y="2106"/>
                    <a:pt x="2356" y="5063"/>
                  </a:cubicBezTo>
                  <a:cubicBezTo>
                    <a:pt x="0" y="8046"/>
                    <a:pt x="2983" y="12782"/>
                    <a:pt x="3760" y="15990"/>
                  </a:cubicBezTo>
                  <a:cubicBezTo>
                    <a:pt x="4562" y="19173"/>
                    <a:pt x="3333" y="27143"/>
                    <a:pt x="3333" y="27920"/>
                  </a:cubicBezTo>
                  <a:cubicBezTo>
                    <a:pt x="6968" y="30351"/>
                    <a:pt x="15714" y="30702"/>
                    <a:pt x="16717" y="27093"/>
                  </a:cubicBezTo>
                  <a:cubicBezTo>
                    <a:pt x="17143" y="23183"/>
                    <a:pt x="14286" y="19073"/>
                    <a:pt x="14236" y="16792"/>
                  </a:cubicBezTo>
                  <a:cubicBezTo>
                    <a:pt x="14386" y="11855"/>
                    <a:pt x="18572" y="1629"/>
                    <a:pt x="14511"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9"/>
            <p:cNvSpPr/>
            <p:nvPr/>
          </p:nvSpPr>
          <p:spPr>
            <a:xfrm>
              <a:off x="2787750" y="2240625"/>
              <a:ext cx="137850" cy="770700"/>
            </a:xfrm>
            <a:custGeom>
              <a:rect b="b" l="l" r="r" t="t"/>
              <a:pathLst>
                <a:path extrusionOk="0" h="30828" w="5514">
                  <a:moveTo>
                    <a:pt x="276" y="728"/>
                  </a:moveTo>
                  <a:cubicBezTo>
                    <a:pt x="1880" y="7670"/>
                    <a:pt x="1379" y="15164"/>
                    <a:pt x="1028" y="18096"/>
                  </a:cubicBezTo>
                  <a:cubicBezTo>
                    <a:pt x="652" y="21028"/>
                    <a:pt x="602" y="30828"/>
                    <a:pt x="602" y="30828"/>
                  </a:cubicBezTo>
                  <a:cubicBezTo>
                    <a:pt x="2957" y="29625"/>
                    <a:pt x="4085" y="27419"/>
                    <a:pt x="4135" y="26417"/>
                  </a:cubicBezTo>
                  <a:cubicBezTo>
                    <a:pt x="4211" y="25414"/>
                    <a:pt x="3283" y="16918"/>
                    <a:pt x="3358" y="16241"/>
                  </a:cubicBezTo>
                  <a:cubicBezTo>
                    <a:pt x="3409" y="15540"/>
                    <a:pt x="5514" y="7520"/>
                    <a:pt x="5389" y="3986"/>
                  </a:cubicBezTo>
                  <a:cubicBezTo>
                    <a:pt x="5263" y="427"/>
                    <a:pt x="2957" y="26"/>
                    <a:pt x="2957" y="26"/>
                  </a:cubicBez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9"/>
            <p:cNvSpPr/>
            <p:nvPr/>
          </p:nvSpPr>
          <p:spPr>
            <a:xfrm>
              <a:off x="2666175" y="1987500"/>
              <a:ext cx="206175" cy="302025"/>
            </a:xfrm>
            <a:custGeom>
              <a:rect b="b" l="l" r="r" t="t"/>
              <a:pathLst>
                <a:path extrusionOk="0" h="12081" w="8247">
                  <a:moveTo>
                    <a:pt x="7921" y="2933"/>
                  </a:moveTo>
                  <a:cubicBezTo>
                    <a:pt x="7921" y="2933"/>
                    <a:pt x="8171" y="4737"/>
                    <a:pt x="8221" y="6141"/>
                  </a:cubicBezTo>
                  <a:cubicBezTo>
                    <a:pt x="8247" y="8421"/>
                    <a:pt x="7871" y="10326"/>
                    <a:pt x="6617" y="11203"/>
                  </a:cubicBezTo>
                  <a:cubicBezTo>
                    <a:pt x="5389" y="12081"/>
                    <a:pt x="3109" y="11504"/>
                    <a:pt x="1931" y="10502"/>
                  </a:cubicBezTo>
                  <a:cubicBezTo>
                    <a:pt x="753" y="9499"/>
                    <a:pt x="26" y="7193"/>
                    <a:pt x="26" y="4963"/>
                  </a:cubicBezTo>
                  <a:cubicBezTo>
                    <a:pt x="1" y="2732"/>
                    <a:pt x="878" y="0"/>
                    <a:pt x="4111" y="176"/>
                  </a:cubicBezTo>
                  <a:cubicBezTo>
                    <a:pt x="7319" y="326"/>
                    <a:pt x="7921" y="2933"/>
                    <a:pt x="7921" y="2933"/>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9"/>
            <p:cNvSpPr/>
            <p:nvPr/>
          </p:nvSpPr>
          <p:spPr>
            <a:xfrm>
              <a:off x="2674950" y="2188000"/>
              <a:ext cx="129725" cy="190500"/>
            </a:xfrm>
            <a:custGeom>
              <a:rect b="b" l="l" r="r" t="t"/>
              <a:pathLst>
                <a:path extrusionOk="0" h="7620" w="5189">
                  <a:moveTo>
                    <a:pt x="577" y="0"/>
                  </a:moveTo>
                  <a:cubicBezTo>
                    <a:pt x="577" y="0"/>
                    <a:pt x="828" y="2858"/>
                    <a:pt x="51" y="3910"/>
                  </a:cubicBezTo>
                  <a:cubicBezTo>
                    <a:pt x="1" y="4637"/>
                    <a:pt x="2006" y="7619"/>
                    <a:pt x="4011" y="7118"/>
                  </a:cubicBezTo>
                  <a:cubicBezTo>
                    <a:pt x="5189" y="6817"/>
                    <a:pt x="5063" y="5439"/>
                    <a:pt x="5063" y="5439"/>
                  </a:cubicBezTo>
                  <a:cubicBezTo>
                    <a:pt x="4938" y="4411"/>
                    <a:pt x="5089" y="1880"/>
                    <a:pt x="5089" y="1880"/>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9"/>
            <p:cNvSpPr/>
            <p:nvPr/>
          </p:nvSpPr>
          <p:spPr>
            <a:xfrm>
              <a:off x="2597250" y="1942375"/>
              <a:ext cx="285125" cy="307675"/>
            </a:xfrm>
            <a:custGeom>
              <a:rect b="b" l="l" r="r" t="t"/>
              <a:pathLst>
                <a:path extrusionOk="0" h="12307" w="11405">
                  <a:moveTo>
                    <a:pt x="10402" y="2482"/>
                  </a:moveTo>
                  <a:cubicBezTo>
                    <a:pt x="8623" y="1"/>
                    <a:pt x="2006" y="2031"/>
                    <a:pt x="2557" y="4387"/>
                  </a:cubicBezTo>
                  <a:cubicBezTo>
                    <a:pt x="1" y="5189"/>
                    <a:pt x="1655" y="11805"/>
                    <a:pt x="4688" y="12307"/>
                  </a:cubicBezTo>
                  <a:cubicBezTo>
                    <a:pt x="4688" y="12307"/>
                    <a:pt x="6091" y="10903"/>
                    <a:pt x="5991" y="10552"/>
                  </a:cubicBezTo>
                  <a:cubicBezTo>
                    <a:pt x="5690" y="10678"/>
                    <a:pt x="5314" y="10678"/>
                    <a:pt x="5139" y="9876"/>
                  </a:cubicBezTo>
                  <a:cubicBezTo>
                    <a:pt x="4838" y="8497"/>
                    <a:pt x="5690" y="7620"/>
                    <a:pt x="6718" y="9149"/>
                  </a:cubicBezTo>
                  <a:cubicBezTo>
                    <a:pt x="6718" y="9149"/>
                    <a:pt x="6868" y="7946"/>
                    <a:pt x="6191" y="6292"/>
                  </a:cubicBezTo>
                  <a:cubicBezTo>
                    <a:pt x="6191" y="6292"/>
                    <a:pt x="9625" y="5991"/>
                    <a:pt x="10728" y="5013"/>
                  </a:cubicBezTo>
                  <a:cubicBezTo>
                    <a:pt x="11329" y="4512"/>
                    <a:pt x="11405" y="3860"/>
                    <a:pt x="10402" y="2482"/>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9"/>
            <p:cNvSpPr/>
            <p:nvPr/>
          </p:nvSpPr>
          <p:spPr>
            <a:xfrm>
              <a:off x="2471950" y="2274475"/>
              <a:ext cx="260675" cy="743750"/>
            </a:xfrm>
            <a:custGeom>
              <a:rect b="b" l="l" r="r" t="t"/>
              <a:pathLst>
                <a:path extrusionOk="0" h="29750" w="10427">
                  <a:moveTo>
                    <a:pt x="8046" y="0"/>
                  </a:moveTo>
                  <a:cubicBezTo>
                    <a:pt x="10427" y="5063"/>
                    <a:pt x="9700" y="9775"/>
                    <a:pt x="9574" y="13935"/>
                  </a:cubicBezTo>
                  <a:cubicBezTo>
                    <a:pt x="9474" y="18095"/>
                    <a:pt x="7319" y="29750"/>
                    <a:pt x="7319" y="29750"/>
                  </a:cubicBezTo>
                  <a:cubicBezTo>
                    <a:pt x="3183" y="28722"/>
                    <a:pt x="2707" y="25940"/>
                    <a:pt x="1905" y="24537"/>
                  </a:cubicBezTo>
                  <a:cubicBezTo>
                    <a:pt x="0" y="14812"/>
                    <a:pt x="1254" y="5965"/>
                    <a:pt x="3033" y="3033"/>
                  </a:cubicBezTo>
                  <a:cubicBezTo>
                    <a:pt x="4437" y="752"/>
                    <a:pt x="8046" y="0"/>
                    <a:pt x="80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9"/>
            <p:cNvSpPr/>
            <p:nvPr/>
          </p:nvSpPr>
          <p:spPr>
            <a:xfrm>
              <a:off x="2507650" y="2396650"/>
              <a:ext cx="202425" cy="427350"/>
            </a:xfrm>
            <a:custGeom>
              <a:rect b="b" l="l" r="r" t="t"/>
              <a:pathLst>
                <a:path extrusionOk="0" h="17094" w="8097">
                  <a:moveTo>
                    <a:pt x="8096" y="10126"/>
                  </a:moveTo>
                  <a:cubicBezTo>
                    <a:pt x="6893" y="6717"/>
                    <a:pt x="5866" y="1955"/>
                    <a:pt x="3836" y="953"/>
                  </a:cubicBezTo>
                  <a:cubicBezTo>
                    <a:pt x="1" y="0"/>
                    <a:pt x="1154" y="9574"/>
                    <a:pt x="3034" y="13158"/>
                  </a:cubicBezTo>
                  <a:cubicBezTo>
                    <a:pt x="4161" y="15339"/>
                    <a:pt x="5314" y="16542"/>
                    <a:pt x="7219" y="17093"/>
                  </a:cubicBezTo>
                  <a:cubicBezTo>
                    <a:pt x="7595" y="14587"/>
                    <a:pt x="7971" y="11980"/>
                    <a:pt x="8096" y="10126"/>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9"/>
            <p:cNvSpPr/>
            <p:nvPr/>
          </p:nvSpPr>
          <p:spPr>
            <a:xfrm>
              <a:off x="2673075" y="2257550"/>
              <a:ext cx="102150" cy="144750"/>
            </a:xfrm>
            <a:custGeom>
              <a:rect b="b" l="l" r="r" t="t"/>
              <a:pathLst>
                <a:path extrusionOk="0" h="5790" w="4086">
                  <a:moveTo>
                    <a:pt x="552" y="0"/>
                  </a:moveTo>
                  <a:cubicBezTo>
                    <a:pt x="527" y="101"/>
                    <a:pt x="1" y="677"/>
                    <a:pt x="1" y="677"/>
                  </a:cubicBezTo>
                  <a:cubicBezTo>
                    <a:pt x="1" y="677"/>
                    <a:pt x="1028" y="2958"/>
                    <a:pt x="1404" y="3960"/>
                  </a:cubicBezTo>
                  <a:cubicBezTo>
                    <a:pt x="1780" y="4963"/>
                    <a:pt x="2757" y="5790"/>
                    <a:pt x="2757" y="5790"/>
                  </a:cubicBezTo>
                  <a:lnTo>
                    <a:pt x="4086" y="4336"/>
                  </a:lnTo>
                  <a:cubicBezTo>
                    <a:pt x="2256" y="3334"/>
                    <a:pt x="552"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9"/>
            <p:cNvSpPr/>
            <p:nvPr/>
          </p:nvSpPr>
          <p:spPr>
            <a:xfrm>
              <a:off x="2775200" y="2272575"/>
              <a:ext cx="47650" cy="119075"/>
            </a:xfrm>
            <a:custGeom>
              <a:rect b="b" l="l" r="r" t="t"/>
              <a:pathLst>
                <a:path extrusionOk="0" h="4763" w="1906">
                  <a:moveTo>
                    <a:pt x="903" y="151"/>
                  </a:moveTo>
                  <a:cubicBezTo>
                    <a:pt x="778" y="1"/>
                    <a:pt x="452" y="2983"/>
                    <a:pt x="1" y="3735"/>
                  </a:cubicBezTo>
                  <a:cubicBezTo>
                    <a:pt x="878" y="4537"/>
                    <a:pt x="1379" y="4763"/>
                    <a:pt x="1379" y="4763"/>
                  </a:cubicBezTo>
                  <a:cubicBezTo>
                    <a:pt x="1379" y="4763"/>
                    <a:pt x="1906" y="1429"/>
                    <a:pt x="903" y="1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9"/>
            <p:cNvSpPr/>
            <p:nvPr/>
          </p:nvSpPr>
          <p:spPr>
            <a:xfrm>
              <a:off x="2668700" y="2321450"/>
              <a:ext cx="1904150" cy="1099650"/>
            </a:xfrm>
            <a:custGeom>
              <a:rect b="b" l="l" r="r" t="t"/>
              <a:pathLst>
                <a:path extrusionOk="0" h="43986" w="76166">
                  <a:moveTo>
                    <a:pt x="42131" y="1"/>
                  </a:moveTo>
                  <a:lnTo>
                    <a:pt x="0" y="24337"/>
                  </a:lnTo>
                  <a:lnTo>
                    <a:pt x="34035" y="43986"/>
                  </a:lnTo>
                  <a:lnTo>
                    <a:pt x="76166" y="19650"/>
                  </a:lnTo>
                  <a:lnTo>
                    <a:pt x="42131" y="1"/>
                  </a:ln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9"/>
            <p:cNvSpPr/>
            <p:nvPr/>
          </p:nvSpPr>
          <p:spPr>
            <a:xfrm>
              <a:off x="2664925" y="2908250"/>
              <a:ext cx="80850" cy="42775"/>
            </a:xfrm>
            <a:custGeom>
              <a:rect b="b" l="l" r="r" t="t"/>
              <a:pathLst>
                <a:path extrusionOk="0" h="1711" w="3234">
                  <a:moveTo>
                    <a:pt x="1617" y="0"/>
                  </a:moveTo>
                  <a:cubicBezTo>
                    <a:pt x="1241" y="0"/>
                    <a:pt x="865" y="88"/>
                    <a:pt x="577" y="263"/>
                  </a:cubicBezTo>
                  <a:cubicBezTo>
                    <a:pt x="1" y="589"/>
                    <a:pt x="1" y="1115"/>
                    <a:pt x="577" y="1466"/>
                  </a:cubicBezTo>
                  <a:cubicBezTo>
                    <a:pt x="865" y="1629"/>
                    <a:pt x="1248" y="1711"/>
                    <a:pt x="1627" y="1711"/>
                  </a:cubicBezTo>
                  <a:cubicBezTo>
                    <a:pt x="2006" y="1711"/>
                    <a:pt x="2382" y="1629"/>
                    <a:pt x="2657" y="1466"/>
                  </a:cubicBezTo>
                  <a:cubicBezTo>
                    <a:pt x="3234" y="1140"/>
                    <a:pt x="3234" y="589"/>
                    <a:pt x="2657" y="263"/>
                  </a:cubicBezTo>
                  <a:cubicBezTo>
                    <a:pt x="2369" y="88"/>
                    <a:pt x="1993" y="0"/>
                    <a:pt x="1617" y="0"/>
                  </a:cubicBez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9"/>
            <p:cNvSpPr/>
            <p:nvPr/>
          </p:nvSpPr>
          <p:spPr>
            <a:xfrm>
              <a:off x="4495775" y="2791550"/>
              <a:ext cx="80850" cy="42300"/>
            </a:xfrm>
            <a:custGeom>
              <a:rect b="b" l="l" r="r" t="t"/>
              <a:pathLst>
                <a:path extrusionOk="0" h="1692" w="3234">
                  <a:moveTo>
                    <a:pt x="1604" y="0"/>
                  </a:moveTo>
                  <a:cubicBezTo>
                    <a:pt x="1222" y="0"/>
                    <a:pt x="840" y="82"/>
                    <a:pt x="552" y="245"/>
                  </a:cubicBezTo>
                  <a:cubicBezTo>
                    <a:pt x="0" y="570"/>
                    <a:pt x="0" y="1097"/>
                    <a:pt x="577" y="1448"/>
                  </a:cubicBezTo>
                  <a:cubicBezTo>
                    <a:pt x="865" y="1610"/>
                    <a:pt x="1241" y="1692"/>
                    <a:pt x="1617" y="1692"/>
                  </a:cubicBezTo>
                  <a:cubicBezTo>
                    <a:pt x="1993" y="1692"/>
                    <a:pt x="2369" y="1610"/>
                    <a:pt x="2657" y="1448"/>
                  </a:cubicBezTo>
                  <a:cubicBezTo>
                    <a:pt x="3233" y="1122"/>
                    <a:pt x="3233" y="570"/>
                    <a:pt x="2657" y="245"/>
                  </a:cubicBezTo>
                  <a:cubicBezTo>
                    <a:pt x="2369" y="82"/>
                    <a:pt x="1986" y="0"/>
                    <a:pt x="1604" y="0"/>
                  </a:cubicBez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9"/>
            <p:cNvSpPr/>
            <p:nvPr/>
          </p:nvSpPr>
          <p:spPr>
            <a:xfrm>
              <a:off x="4506425" y="3600600"/>
              <a:ext cx="58925" cy="31350"/>
            </a:xfrm>
            <a:custGeom>
              <a:rect b="b" l="l" r="r" t="t"/>
              <a:pathLst>
                <a:path extrusionOk="0" h="1254" w="2357">
                  <a:moveTo>
                    <a:pt x="1178" y="0"/>
                  </a:moveTo>
                  <a:cubicBezTo>
                    <a:pt x="903" y="0"/>
                    <a:pt x="627" y="63"/>
                    <a:pt x="426" y="188"/>
                  </a:cubicBezTo>
                  <a:cubicBezTo>
                    <a:pt x="0" y="439"/>
                    <a:pt x="0" y="815"/>
                    <a:pt x="426" y="1066"/>
                  </a:cubicBezTo>
                  <a:cubicBezTo>
                    <a:pt x="639" y="1191"/>
                    <a:pt x="915" y="1254"/>
                    <a:pt x="1191" y="1254"/>
                  </a:cubicBezTo>
                  <a:cubicBezTo>
                    <a:pt x="1466" y="1254"/>
                    <a:pt x="1742" y="1191"/>
                    <a:pt x="1955" y="1066"/>
                  </a:cubicBezTo>
                  <a:cubicBezTo>
                    <a:pt x="2356" y="815"/>
                    <a:pt x="2356" y="439"/>
                    <a:pt x="1930" y="188"/>
                  </a:cubicBezTo>
                  <a:cubicBezTo>
                    <a:pt x="1730" y="63"/>
                    <a:pt x="1454" y="0"/>
                    <a:pt x="1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9"/>
            <p:cNvSpPr/>
            <p:nvPr/>
          </p:nvSpPr>
          <p:spPr>
            <a:xfrm>
              <a:off x="4498900" y="2812700"/>
              <a:ext cx="73950" cy="803275"/>
            </a:xfrm>
            <a:custGeom>
              <a:rect b="b" l="l" r="r" t="t"/>
              <a:pathLst>
                <a:path extrusionOk="0" h="32131" w="2958">
                  <a:moveTo>
                    <a:pt x="1" y="0"/>
                  </a:moveTo>
                  <a:lnTo>
                    <a:pt x="402" y="32131"/>
                  </a:lnTo>
                  <a:lnTo>
                    <a:pt x="2557" y="32131"/>
                  </a:lnTo>
                  <a:lnTo>
                    <a:pt x="2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9"/>
            <p:cNvSpPr/>
            <p:nvPr/>
          </p:nvSpPr>
          <p:spPr>
            <a:xfrm>
              <a:off x="3476350" y="3376200"/>
              <a:ext cx="80850" cy="42800"/>
            </a:xfrm>
            <a:custGeom>
              <a:rect b="b" l="l" r="r" t="t"/>
              <a:pathLst>
                <a:path extrusionOk="0" h="1712" w="3234">
                  <a:moveTo>
                    <a:pt x="1596" y="1"/>
                  </a:moveTo>
                  <a:cubicBezTo>
                    <a:pt x="1227" y="1"/>
                    <a:pt x="859" y="82"/>
                    <a:pt x="577" y="242"/>
                  </a:cubicBezTo>
                  <a:cubicBezTo>
                    <a:pt x="0" y="593"/>
                    <a:pt x="0" y="1119"/>
                    <a:pt x="577" y="1445"/>
                  </a:cubicBezTo>
                  <a:cubicBezTo>
                    <a:pt x="870" y="1624"/>
                    <a:pt x="1255" y="1711"/>
                    <a:pt x="1638" y="1711"/>
                  </a:cubicBezTo>
                  <a:cubicBezTo>
                    <a:pt x="2006" y="1711"/>
                    <a:pt x="2374" y="1630"/>
                    <a:pt x="2657" y="1470"/>
                  </a:cubicBezTo>
                  <a:cubicBezTo>
                    <a:pt x="3233" y="1119"/>
                    <a:pt x="3233" y="593"/>
                    <a:pt x="2657" y="267"/>
                  </a:cubicBezTo>
                  <a:cubicBezTo>
                    <a:pt x="2363" y="88"/>
                    <a:pt x="1979" y="1"/>
                    <a:pt x="1596" y="1"/>
                  </a:cubicBez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9"/>
            <p:cNvSpPr/>
            <p:nvPr/>
          </p:nvSpPr>
          <p:spPr>
            <a:xfrm>
              <a:off x="3487000" y="4185825"/>
              <a:ext cx="58925" cy="30875"/>
            </a:xfrm>
            <a:custGeom>
              <a:rect b="b" l="l" r="r" t="t"/>
              <a:pathLst>
                <a:path extrusionOk="0" h="1235" w="2357">
                  <a:moveTo>
                    <a:pt x="1191" y="0"/>
                  </a:moveTo>
                  <a:cubicBezTo>
                    <a:pt x="915" y="0"/>
                    <a:pt x="639" y="63"/>
                    <a:pt x="426" y="188"/>
                  </a:cubicBezTo>
                  <a:cubicBezTo>
                    <a:pt x="0" y="414"/>
                    <a:pt x="0" y="815"/>
                    <a:pt x="426" y="1065"/>
                  </a:cubicBezTo>
                  <a:cubicBezTo>
                    <a:pt x="639" y="1178"/>
                    <a:pt x="915" y="1234"/>
                    <a:pt x="1191" y="1234"/>
                  </a:cubicBezTo>
                  <a:cubicBezTo>
                    <a:pt x="1466" y="1234"/>
                    <a:pt x="1742" y="1178"/>
                    <a:pt x="1955" y="1065"/>
                  </a:cubicBezTo>
                  <a:cubicBezTo>
                    <a:pt x="2356" y="815"/>
                    <a:pt x="2356" y="414"/>
                    <a:pt x="1955" y="188"/>
                  </a:cubicBezTo>
                  <a:cubicBezTo>
                    <a:pt x="1742" y="63"/>
                    <a:pt x="1466" y="0"/>
                    <a:pt x="1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9"/>
            <p:cNvSpPr/>
            <p:nvPr/>
          </p:nvSpPr>
          <p:spPr>
            <a:xfrm>
              <a:off x="3480100" y="3397275"/>
              <a:ext cx="73325" cy="803925"/>
            </a:xfrm>
            <a:custGeom>
              <a:rect b="b" l="l" r="r" t="t"/>
              <a:pathLst>
                <a:path extrusionOk="0" h="32157" w="2933">
                  <a:moveTo>
                    <a:pt x="0" y="1"/>
                  </a:moveTo>
                  <a:lnTo>
                    <a:pt x="401" y="32156"/>
                  </a:lnTo>
                  <a:lnTo>
                    <a:pt x="2532" y="32156"/>
                  </a:lnTo>
                  <a:lnTo>
                    <a:pt x="29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9"/>
            <p:cNvSpPr/>
            <p:nvPr/>
          </p:nvSpPr>
          <p:spPr>
            <a:xfrm>
              <a:off x="3679975" y="2321625"/>
              <a:ext cx="80850" cy="42300"/>
            </a:xfrm>
            <a:custGeom>
              <a:rect b="b" l="l" r="r" t="t"/>
              <a:pathLst>
                <a:path extrusionOk="0" h="1692" w="3234">
                  <a:moveTo>
                    <a:pt x="1617" y="0"/>
                  </a:moveTo>
                  <a:cubicBezTo>
                    <a:pt x="1241" y="0"/>
                    <a:pt x="865" y="82"/>
                    <a:pt x="577" y="244"/>
                  </a:cubicBezTo>
                  <a:cubicBezTo>
                    <a:pt x="0" y="570"/>
                    <a:pt x="0" y="1122"/>
                    <a:pt x="577" y="1447"/>
                  </a:cubicBezTo>
                  <a:cubicBezTo>
                    <a:pt x="865" y="1610"/>
                    <a:pt x="1247" y="1692"/>
                    <a:pt x="1626" y="1692"/>
                  </a:cubicBezTo>
                  <a:cubicBezTo>
                    <a:pt x="2006" y="1692"/>
                    <a:pt x="2381" y="1610"/>
                    <a:pt x="2657" y="1447"/>
                  </a:cubicBezTo>
                  <a:cubicBezTo>
                    <a:pt x="3234" y="1122"/>
                    <a:pt x="3234" y="570"/>
                    <a:pt x="2657" y="244"/>
                  </a:cubicBezTo>
                  <a:cubicBezTo>
                    <a:pt x="2369" y="82"/>
                    <a:pt x="1993" y="0"/>
                    <a:pt x="1617" y="0"/>
                  </a:cubicBez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9"/>
            <p:cNvSpPr/>
            <p:nvPr/>
          </p:nvSpPr>
          <p:spPr>
            <a:xfrm>
              <a:off x="3691250" y="3130675"/>
              <a:ext cx="58925" cy="31350"/>
            </a:xfrm>
            <a:custGeom>
              <a:rect b="b" l="l" r="r" t="t"/>
              <a:pathLst>
                <a:path extrusionOk="0" h="1254" w="2357">
                  <a:moveTo>
                    <a:pt x="1166" y="0"/>
                  </a:moveTo>
                  <a:cubicBezTo>
                    <a:pt x="890" y="0"/>
                    <a:pt x="615" y="63"/>
                    <a:pt x="402" y="188"/>
                  </a:cubicBezTo>
                  <a:cubicBezTo>
                    <a:pt x="1" y="439"/>
                    <a:pt x="1" y="815"/>
                    <a:pt x="427" y="1066"/>
                  </a:cubicBezTo>
                  <a:cubicBezTo>
                    <a:pt x="627" y="1191"/>
                    <a:pt x="897" y="1254"/>
                    <a:pt x="1169" y="1254"/>
                  </a:cubicBezTo>
                  <a:cubicBezTo>
                    <a:pt x="1442" y="1254"/>
                    <a:pt x="1717" y="1191"/>
                    <a:pt x="1930" y="1066"/>
                  </a:cubicBezTo>
                  <a:cubicBezTo>
                    <a:pt x="2357" y="815"/>
                    <a:pt x="2357" y="439"/>
                    <a:pt x="1930" y="188"/>
                  </a:cubicBezTo>
                  <a:cubicBezTo>
                    <a:pt x="1717" y="63"/>
                    <a:pt x="1442" y="0"/>
                    <a:pt x="1166" y="0"/>
                  </a:cubicBez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9"/>
            <p:cNvSpPr/>
            <p:nvPr/>
          </p:nvSpPr>
          <p:spPr>
            <a:xfrm>
              <a:off x="3683725" y="2342750"/>
              <a:ext cx="73350" cy="803925"/>
            </a:xfrm>
            <a:custGeom>
              <a:rect b="b" l="l" r="r" t="t"/>
              <a:pathLst>
                <a:path extrusionOk="0" h="32157" w="2934">
                  <a:moveTo>
                    <a:pt x="1" y="1"/>
                  </a:moveTo>
                  <a:lnTo>
                    <a:pt x="402" y="32156"/>
                  </a:lnTo>
                  <a:lnTo>
                    <a:pt x="2557" y="32156"/>
                  </a:lnTo>
                  <a:lnTo>
                    <a:pt x="2933" y="1"/>
                  </a:lnTo>
                  <a:close/>
                </a:path>
              </a:pathLst>
            </a:custGeom>
            <a:solidFill>
              <a:srgbClr val="83C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9"/>
            <p:cNvSpPr/>
            <p:nvPr/>
          </p:nvSpPr>
          <p:spPr>
            <a:xfrm>
              <a:off x="2401775" y="2627850"/>
              <a:ext cx="2445525" cy="999825"/>
            </a:xfrm>
            <a:custGeom>
              <a:rect b="b" l="l" r="r" t="t"/>
              <a:pathLst>
                <a:path extrusionOk="0" h="39993" w="97821">
                  <a:moveTo>
                    <a:pt x="97820" y="0"/>
                  </a:moveTo>
                  <a:cubicBezTo>
                    <a:pt x="97820" y="3685"/>
                    <a:pt x="95590" y="7194"/>
                    <a:pt x="91028" y="9800"/>
                  </a:cubicBezTo>
                  <a:lnTo>
                    <a:pt x="48898" y="34136"/>
                  </a:lnTo>
                  <a:cubicBezTo>
                    <a:pt x="44333" y="36771"/>
                    <a:pt x="38224" y="38062"/>
                    <a:pt x="31826" y="38062"/>
                  </a:cubicBezTo>
                  <a:cubicBezTo>
                    <a:pt x="24104" y="38062"/>
                    <a:pt x="15959" y="36180"/>
                    <a:pt x="9599" y="32507"/>
                  </a:cubicBezTo>
                  <a:cubicBezTo>
                    <a:pt x="3384" y="28923"/>
                    <a:pt x="126" y="24336"/>
                    <a:pt x="0" y="19950"/>
                  </a:cubicBezTo>
                  <a:lnTo>
                    <a:pt x="0" y="21855"/>
                  </a:lnTo>
                  <a:cubicBezTo>
                    <a:pt x="126" y="26241"/>
                    <a:pt x="3384" y="30828"/>
                    <a:pt x="9599" y="34437"/>
                  </a:cubicBezTo>
                  <a:cubicBezTo>
                    <a:pt x="15959" y="38110"/>
                    <a:pt x="24104" y="39992"/>
                    <a:pt x="31826" y="39992"/>
                  </a:cubicBezTo>
                  <a:cubicBezTo>
                    <a:pt x="38224" y="39992"/>
                    <a:pt x="44333" y="38700"/>
                    <a:pt x="48898" y="36066"/>
                  </a:cubicBezTo>
                  <a:lnTo>
                    <a:pt x="91028" y="11730"/>
                  </a:lnTo>
                  <a:cubicBezTo>
                    <a:pt x="95590" y="9098"/>
                    <a:pt x="97820" y="5589"/>
                    <a:pt x="97820" y="1905"/>
                  </a:cubicBezTo>
                  <a:lnTo>
                    <a:pt x="9782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9"/>
            <p:cNvSpPr/>
            <p:nvPr/>
          </p:nvSpPr>
          <p:spPr>
            <a:xfrm>
              <a:off x="2399900" y="2168175"/>
              <a:ext cx="2448650" cy="1411875"/>
            </a:xfrm>
            <a:custGeom>
              <a:rect b="b" l="l" r="r" t="t"/>
              <a:pathLst>
                <a:path extrusionOk="0" h="56475" w="97946">
                  <a:moveTo>
                    <a:pt x="66095" y="0"/>
                  </a:moveTo>
                  <a:cubicBezTo>
                    <a:pt x="59697" y="0"/>
                    <a:pt x="53588" y="1292"/>
                    <a:pt x="49023" y="3926"/>
                  </a:cubicBezTo>
                  <a:lnTo>
                    <a:pt x="6892" y="28237"/>
                  </a:lnTo>
                  <a:cubicBezTo>
                    <a:pt x="2231" y="30944"/>
                    <a:pt x="0" y="34578"/>
                    <a:pt x="100" y="38363"/>
                  </a:cubicBezTo>
                  <a:cubicBezTo>
                    <a:pt x="251" y="42749"/>
                    <a:pt x="3484" y="47335"/>
                    <a:pt x="9725" y="50919"/>
                  </a:cubicBezTo>
                  <a:cubicBezTo>
                    <a:pt x="16085" y="54592"/>
                    <a:pt x="24221" y="56474"/>
                    <a:pt x="31937" y="56474"/>
                  </a:cubicBezTo>
                  <a:cubicBezTo>
                    <a:pt x="38329" y="56474"/>
                    <a:pt x="44433" y="55183"/>
                    <a:pt x="48998" y="52548"/>
                  </a:cubicBezTo>
                  <a:lnTo>
                    <a:pt x="91129" y="28237"/>
                  </a:lnTo>
                  <a:cubicBezTo>
                    <a:pt x="95690" y="25606"/>
                    <a:pt x="97921" y="22097"/>
                    <a:pt x="97921" y="18413"/>
                  </a:cubicBezTo>
                  <a:cubicBezTo>
                    <a:pt x="97946" y="13951"/>
                    <a:pt x="94687" y="9215"/>
                    <a:pt x="88321" y="5555"/>
                  </a:cubicBezTo>
                  <a:cubicBezTo>
                    <a:pt x="81961" y="1882"/>
                    <a:pt x="73817" y="0"/>
                    <a:pt x="660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9"/>
            <p:cNvSpPr/>
            <p:nvPr/>
          </p:nvSpPr>
          <p:spPr>
            <a:xfrm>
              <a:off x="4078475" y="2713700"/>
              <a:ext cx="456800" cy="264425"/>
            </a:xfrm>
            <a:custGeom>
              <a:rect b="b" l="l" r="r" t="t"/>
              <a:pathLst>
                <a:path extrusionOk="0" h="10577" w="18272">
                  <a:moveTo>
                    <a:pt x="17895" y="3659"/>
                  </a:moveTo>
                  <a:lnTo>
                    <a:pt x="11554" y="0"/>
                  </a:lnTo>
                  <a:lnTo>
                    <a:pt x="827" y="6191"/>
                  </a:lnTo>
                  <a:lnTo>
                    <a:pt x="0" y="6291"/>
                  </a:lnTo>
                  <a:lnTo>
                    <a:pt x="0" y="6516"/>
                  </a:lnTo>
                  <a:cubicBezTo>
                    <a:pt x="0" y="6617"/>
                    <a:pt x="51" y="6667"/>
                    <a:pt x="126" y="6717"/>
                  </a:cubicBezTo>
                  <a:lnTo>
                    <a:pt x="6592" y="10451"/>
                  </a:lnTo>
                  <a:cubicBezTo>
                    <a:pt x="6792" y="10577"/>
                    <a:pt x="7143" y="10552"/>
                    <a:pt x="7369" y="10426"/>
                  </a:cubicBezTo>
                  <a:lnTo>
                    <a:pt x="18071" y="4236"/>
                  </a:lnTo>
                  <a:cubicBezTo>
                    <a:pt x="18221" y="4161"/>
                    <a:pt x="18271" y="4060"/>
                    <a:pt x="18271" y="3960"/>
                  </a:cubicBezTo>
                  <a:lnTo>
                    <a:pt x="18271" y="3609"/>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9"/>
            <p:cNvSpPr/>
            <p:nvPr/>
          </p:nvSpPr>
          <p:spPr>
            <a:xfrm>
              <a:off x="4009550" y="2481225"/>
              <a:ext cx="357800" cy="389750"/>
            </a:xfrm>
            <a:custGeom>
              <a:rect b="b" l="l" r="r" t="t"/>
              <a:pathLst>
                <a:path extrusionOk="0" h="15590" w="14312">
                  <a:moveTo>
                    <a:pt x="14311" y="8948"/>
                  </a:moveTo>
                  <a:lnTo>
                    <a:pt x="2757" y="15590"/>
                  </a:lnTo>
                  <a:lnTo>
                    <a:pt x="76" y="7069"/>
                  </a:lnTo>
                  <a:cubicBezTo>
                    <a:pt x="1" y="6818"/>
                    <a:pt x="76" y="6517"/>
                    <a:pt x="276" y="6392"/>
                  </a:cubicBezTo>
                  <a:lnTo>
                    <a:pt x="11179" y="101"/>
                  </a:lnTo>
                  <a:cubicBezTo>
                    <a:pt x="11379" y="1"/>
                    <a:pt x="11605" y="101"/>
                    <a:pt x="11680" y="35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9"/>
            <p:cNvSpPr/>
            <p:nvPr/>
          </p:nvSpPr>
          <p:spPr>
            <a:xfrm>
              <a:off x="4024600" y="2505675"/>
              <a:ext cx="327700" cy="344000"/>
            </a:xfrm>
            <a:custGeom>
              <a:rect b="b" l="l" r="r" t="t"/>
              <a:pathLst>
                <a:path extrusionOk="0" h="13760" w="13108">
                  <a:moveTo>
                    <a:pt x="13108" y="7594"/>
                  </a:moveTo>
                  <a:lnTo>
                    <a:pt x="2456" y="13760"/>
                  </a:lnTo>
                  <a:lnTo>
                    <a:pt x="0" y="6216"/>
                  </a:lnTo>
                  <a:lnTo>
                    <a:pt x="10777" y="0"/>
                  </a:lnTo>
                  <a:close/>
                </a:path>
              </a:pathLst>
            </a:custGeom>
            <a:solidFill>
              <a:srgbClr val="BEE1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9"/>
            <p:cNvSpPr/>
            <p:nvPr/>
          </p:nvSpPr>
          <p:spPr>
            <a:xfrm>
              <a:off x="4078475" y="2704925"/>
              <a:ext cx="458050" cy="264425"/>
            </a:xfrm>
            <a:custGeom>
              <a:rect b="b" l="l" r="r" t="t"/>
              <a:pathLst>
                <a:path extrusionOk="0" h="10577" w="18322">
                  <a:moveTo>
                    <a:pt x="18071" y="4236"/>
                  </a:moveTo>
                  <a:lnTo>
                    <a:pt x="7369" y="10426"/>
                  </a:lnTo>
                  <a:cubicBezTo>
                    <a:pt x="7143" y="10552"/>
                    <a:pt x="6792" y="10577"/>
                    <a:pt x="6592" y="10451"/>
                  </a:cubicBezTo>
                  <a:lnTo>
                    <a:pt x="0" y="6642"/>
                  </a:lnTo>
                  <a:lnTo>
                    <a:pt x="11554" y="0"/>
                  </a:lnTo>
                  <a:lnTo>
                    <a:pt x="18146" y="3785"/>
                  </a:lnTo>
                  <a:cubicBezTo>
                    <a:pt x="18321" y="3910"/>
                    <a:pt x="18296" y="4111"/>
                    <a:pt x="18071" y="423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9"/>
            <p:cNvSpPr/>
            <p:nvPr/>
          </p:nvSpPr>
          <p:spPr>
            <a:xfrm>
              <a:off x="4078475" y="2704925"/>
              <a:ext cx="458050" cy="264425"/>
            </a:xfrm>
            <a:custGeom>
              <a:rect b="b" l="l" r="r" t="t"/>
              <a:pathLst>
                <a:path extrusionOk="0" h="10577" w="18322">
                  <a:moveTo>
                    <a:pt x="18071" y="4236"/>
                  </a:moveTo>
                  <a:lnTo>
                    <a:pt x="7369" y="10426"/>
                  </a:lnTo>
                  <a:cubicBezTo>
                    <a:pt x="7143" y="10552"/>
                    <a:pt x="6792" y="10577"/>
                    <a:pt x="6592" y="10451"/>
                  </a:cubicBezTo>
                  <a:lnTo>
                    <a:pt x="0" y="6642"/>
                  </a:lnTo>
                  <a:lnTo>
                    <a:pt x="11554" y="0"/>
                  </a:lnTo>
                  <a:lnTo>
                    <a:pt x="18146" y="3785"/>
                  </a:lnTo>
                  <a:cubicBezTo>
                    <a:pt x="18321" y="3910"/>
                    <a:pt x="18296" y="4111"/>
                    <a:pt x="18071" y="423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9"/>
            <p:cNvSpPr/>
            <p:nvPr/>
          </p:nvSpPr>
          <p:spPr>
            <a:xfrm>
              <a:off x="4107925" y="2721200"/>
              <a:ext cx="339000" cy="196150"/>
            </a:xfrm>
            <a:custGeom>
              <a:rect b="b" l="l" r="r" t="t"/>
              <a:pathLst>
                <a:path extrusionOk="0" h="7846" w="13560">
                  <a:moveTo>
                    <a:pt x="13559" y="1805"/>
                  </a:moveTo>
                  <a:lnTo>
                    <a:pt x="3108" y="7846"/>
                  </a:lnTo>
                  <a:lnTo>
                    <a:pt x="0" y="6041"/>
                  </a:lnTo>
                  <a:lnTo>
                    <a:pt x="10452" y="1"/>
                  </a:lnTo>
                  <a:close/>
                </a:path>
              </a:pathLst>
            </a:custGeom>
            <a:solidFill>
              <a:srgbClr val="112B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9"/>
            <p:cNvSpPr/>
            <p:nvPr/>
          </p:nvSpPr>
          <p:spPr>
            <a:xfrm>
              <a:off x="4303400" y="2834625"/>
              <a:ext cx="110950" cy="63925"/>
            </a:xfrm>
            <a:custGeom>
              <a:rect b="b" l="l" r="r" t="t"/>
              <a:pathLst>
                <a:path extrusionOk="0" h="2557" w="4438">
                  <a:moveTo>
                    <a:pt x="4287" y="1028"/>
                  </a:moveTo>
                  <a:lnTo>
                    <a:pt x="1805" y="2456"/>
                  </a:lnTo>
                  <a:cubicBezTo>
                    <a:pt x="1655" y="2532"/>
                    <a:pt x="1430" y="2557"/>
                    <a:pt x="1329" y="2481"/>
                  </a:cubicBezTo>
                  <a:lnTo>
                    <a:pt x="126" y="1805"/>
                  </a:lnTo>
                  <a:cubicBezTo>
                    <a:pt x="1" y="1730"/>
                    <a:pt x="26" y="1604"/>
                    <a:pt x="151" y="1529"/>
                  </a:cubicBezTo>
                  <a:lnTo>
                    <a:pt x="2658" y="75"/>
                  </a:lnTo>
                  <a:cubicBezTo>
                    <a:pt x="2783" y="0"/>
                    <a:pt x="3008" y="0"/>
                    <a:pt x="3134" y="50"/>
                  </a:cubicBezTo>
                  <a:lnTo>
                    <a:pt x="4312" y="752"/>
                  </a:lnTo>
                  <a:cubicBezTo>
                    <a:pt x="4437" y="827"/>
                    <a:pt x="4437" y="953"/>
                    <a:pt x="4287" y="1028"/>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9"/>
            <p:cNvSpPr/>
            <p:nvPr/>
          </p:nvSpPr>
          <p:spPr>
            <a:xfrm>
              <a:off x="2587225" y="3027600"/>
              <a:ext cx="314575" cy="339700"/>
            </a:xfrm>
            <a:custGeom>
              <a:rect b="b" l="l" r="r" t="t"/>
              <a:pathLst>
                <a:path extrusionOk="0" h="13588" w="12583">
                  <a:moveTo>
                    <a:pt x="5239" y="1"/>
                  </a:moveTo>
                  <a:cubicBezTo>
                    <a:pt x="5239" y="1"/>
                    <a:pt x="277" y="9249"/>
                    <a:pt x="1" y="9775"/>
                  </a:cubicBezTo>
                  <a:cubicBezTo>
                    <a:pt x="1" y="9775"/>
                    <a:pt x="7094" y="13334"/>
                    <a:pt x="7695" y="13585"/>
                  </a:cubicBezTo>
                  <a:cubicBezTo>
                    <a:pt x="7701" y="13587"/>
                    <a:pt x="7707" y="13588"/>
                    <a:pt x="7713" y="13588"/>
                  </a:cubicBezTo>
                  <a:cubicBezTo>
                    <a:pt x="8356" y="13588"/>
                    <a:pt x="12582" y="2407"/>
                    <a:pt x="12582" y="2407"/>
                  </a:cubicBezTo>
                  <a:lnTo>
                    <a:pt x="5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9"/>
            <p:cNvSpPr/>
            <p:nvPr/>
          </p:nvSpPr>
          <p:spPr>
            <a:xfrm>
              <a:off x="2975075" y="2666700"/>
              <a:ext cx="424850" cy="142250"/>
            </a:xfrm>
            <a:custGeom>
              <a:rect b="b" l="l" r="r" t="t"/>
              <a:pathLst>
                <a:path extrusionOk="0" h="5690" w="16994">
                  <a:moveTo>
                    <a:pt x="6016" y="0"/>
                  </a:moveTo>
                  <a:lnTo>
                    <a:pt x="1" y="4587"/>
                  </a:lnTo>
                  <a:lnTo>
                    <a:pt x="10703" y="5690"/>
                  </a:lnTo>
                  <a:lnTo>
                    <a:pt x="16993" y="953"/>
                  </a:lnTo>
                  <a:lnTo>
                    <a:pt x="60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9"/>
            <p:cNvSpPr/>
            <p:nvPr/>
          </p:nvSpPr>
          <p:spPr>
            <a:xfrm>
              <a:off x="2835350" y="3150550"/>
              <a:ext cx="323975" cy="186775"/>
            </a:xfrm>
            <a:custGeom>
              <a:rect b="b" l="l" r="r" t="t"/>
              <a:pathLst>
                <a:path extrusionOk="0" h="7471" w="12959">
                  <a:moveTo>
                    <a:pt x="7434" y="0"/>
                  </a:moveTo>
                  <a:cubicBezTo>
                    <a:pt x="7280" y="0"/>
                    <a:pt x="7118" y="37"/>
                    <a:pt x="6993" y="120"/>
                  </a:cubicBezTo>
                  <a:lnTo>
                    <a:pt x="176" y="4055"/>
                  </a:lnTo>
                  <a:cubicBezTo>
                    <a:pt x="151" y="4055"/>
                    <a:pt x="126" y="4080"/>
                    <a:pt x="76" y="4105"/>
                  </a:cubicBezTo>
                  <a:lnTo>
                    <a:pt x="1" y="4130"/>
                  </a:lnTo>
                  <a:lnTo>
                    <a:pt x="1" y="4306"/>
                  </a:lnTo>
                  <a:cubicBezTo>
                    <a:pt x="1" y="4381"/>
                    <a:pt x="51" y="4431"/>
                    <a:pt x="126" y="4481"/>
                  </a:cubicBezTo>
                  <a:lnTo>
                    <a:pt x="5164" y="7388"/>
                  </a:lnTo>
                  <a:cubicBezTo>
                    <a:pt x="5254" y="7445"/>
                    <a:pt x="5375" y="7471"/>
                    <a:pt x="5501" y="7471"/>
                  </a:cubicBezTo>
                  <a:cubicBezTo>
                    <a:pt x="5655" y="7471"/>
                    <a:pt x="5817" y="7432"/>
                    <a:pt x="5941" y="7363"/>
                  </a:cubicBezTo>
                  <a:lnTo>
                    <a:pt x="12758" y="3428"/>
                  </a:lnTo>
                  <a:cubicBezTo>
                    <a:pt x="12883" y="3353"/>
                    <a:pt x="12933" y="3278"/>
                    <a:pt x="12958" y="3178"/>
                  </a:cubicBezTo>
                  <a:lnTo>
                    <a:pt x="12958" y="3002"/>
                  </a:lnTo>
                  <a:lnTo>
                    <a:pt x="12858" y="3027"/>
                  </a:lnTo>
                  <a:cubicBezTo>
                    <a:pt x="12858" y="3002"/>
                    <a:pt x="12833" y="3002"/>
                    <a:pt x="12808" y="2977"/>
                  </a:cubicBezTo>
                  <a:lnTo>
                    <a:pt x="7770" y="70"/>
                  </a:lnTo>
                  <a:cubicBezTo>
                    <a:pt x="7680" y="25"/>
                    <a:pt x="7560" y="0"/>
                    <a:pt x="7434"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9"/>
            <p:cNvSpPr/>
            <p:nvPr/>
          </p:nvSpPr>
          <p:spPr>
            <a:xfrm>
              <a:off x="2833475" y="3146475"/>
              <a:ext cx="327100" cy="186850"/>
            </a:xfrm>
            <a:custGeom>
              <a:rect b="b" l="l" r="r" t="t"/>
              <a:pathLst>
                <a:path extrusionOk="0" h="7474" w="13084">
                  <a:moveTo>
                    <a:pt x="7508" y="0"/>
                  </a:moveTo>
                  <a:cubicBezTo>
                    <a:pt x="7354" y="0"/>
                    <a:pt x="7192" y="39"/>
                    <a:pt x="7068" y="108"/>
                  </a:cubicBezTo>
                  <a:lnTo>
                    <a:pt x="251" y="4043"/>
                  </a:lnTo>
                  <a:cubicBezTo>
                    <a:pt x="26" y="4168"/>
                    <a:pt x="1" y="4368"/>
                    <a:pt x="201" y="4494"/>
                  </a:cubicBezTo>
                  <a:lnTo>
                    <a:pt x="5239" y="7401"/>
                  </a:lnTo>
                  <a:cubicBezTo>
                    <a:pt x="5333" y="7448"/>
                    <a:pt x="5462" y="7473"/>
                    <a:pt x="5594" y="7473"/>
                  </a:cubicBezTo>
                  <a:cubicBezTo>
                    <a:pt x="5743" y="7473"/>
                    <a:pt x="5897" y="7442"/>
                    <a:pt x="6016" y="7376"/>
                  </a:cubicBezTo>
                  <a:lnTo>
                    <a:pt x="12833" y="3441"/>
                  </a:lnTo>
                  <a:cubicBezTo>
                    <a:pt x="13058" y="3291"/>
                    <a:pt x="13083" y="3090"/>
                    <a:pt x="12883" y="2990"/>
                  </a:cubicBezTo>
                  <a:lnTo>
                    <a:pt x="7845" y="83"/>
                  </a:lnTo>
                  <a:cubicBezTo>
                    <a:pt x="7755" y="26"/>
                    <a:pt x="7634" y="0"/>
                    <a:pt x="7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9"/>
            <p:cNvSpPr/>
            <p:nvPr/>
          </p:nvSpPr>
          <p:spPr>
            <a:xfrm>
              <a:off x="2852900" y="3154175"/>
              <a:ext cx="293250" cy="169200"/>
            </a:xfrm>
            <a:custGeom>
              <a:rect b="b" l="l" r="r" t="t"/>
              <a:pathLst>
                <a:path extrusionOk="0" h="6768" w="11730">
                  <a:moveTo>
                    <a:pt x="6742" y="0"/>
                  </a:moveTo>
                  <a:lnTo>
                    <a:pt x="1" y="3885"/>
                  </a:lnTo>
                  <a:lnTo>
                    <a:pt x="4963" y="6767"/>
                  </a:lnTo>
                  <a:lnTo>
                    <a:pt x="11730" y="2857"/>
                  </a:lnTo>
                  <a:lnTo>
                    <a:pt x="6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9"/>
            <p:cNvSpPr/>
            <p:nvPr/>
          </p:nvSpPr>
          <p:spPr>
            <a:xfrm>
              <a:off x="2788375" y="2228725"/>
              <a:ext cx="448025" cy="428600"/>
            </a:xfrm>
            <a:custGeom>
              <a:rect b="b" l="l" r="r" t="t"/>
              <a:pathLst>
                <a:path extrusionOk="0" h="17144" w="17921">
                  <a:moveTo>
                    <a:pt x="3810" y="878"/>
                  </a:moveTo>
                  <a:cubicBezTo>
                    <a:pt x="6692" y="2156"/>
                    <a:pt x="6040" y="9800"/>
                    <a:pt x="8221" y="11730"/>
                  </a:cubicBezTo>
                  <a:cubicBezTo>
                    <a:pt x="9449" y="12808"/>
                    <a:pt x="15564" y="14211"/>
                    <a:pt x="17243" y="14236"/>
                  </a:cubicBezTo>
                  <a:cubicBezTo>
                    <a:pt x="17920" y="15615"/>
                    <a:pt x="16742" y="17143"/>
                    <a:pt x="16742" y="17143"/>
                  </a:cubicBezTo>
                  <a:cubicBezTo>
                    <a:pt x="6341" y="16291"/>
                    <a:pt x="5589" y="16041"/>
                    <a:pt x="3208" y="11830"/>
                  </a:cubicBezTo>
                  <a:cubicBezTo>
                    <a:pt x="1328" y="8547"/>
                    <a:pt x="0" y="0"/>
                    <a:pt x="3810" y="87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9"/>
            <p:cNvSpPr/>
            <p:nvPr/>
          </p:nvSpPr>
          <p:spPr>
            <a:xfrm>
              <a:off x="3187500" y="2590775"/>
              <a:ext cx="194250" cy="85000"/>
            </a:xfrm>
            <a:custGeom>
              <a:rect b="b" l="l" r="r" t="t"/>
              <a:pathLst>
                <a:path extrusionOk="0" h="3400" w="7770">
                  <a:moveTo>
                    <a:pt x="3514" y="0"/>
                  </a:moveTo>
                  <a:cubicBezTo>
                    <a:pt x="2502" y="0"/>
                    <a:pt x="953" y="180"/>
                    <a:pt x="953" y="180"/>
                  </a:cubicBezTo>
                  <a:cubicBezTo>
                    <a:pt x="301" y="531"/>
                    <a:pt x="0" y="1133"/>
                    <a:pt x="226" y="2135"/>
                  </a:cubicBezTo>
                  <a:cubicBezTo>
                    <a:pt x="226" y="2135"/>
                    <a:pt x="1604" y="2361"/>
                    <a:pt x="2983" y="2837"/>
                  </a:cubicBezTo>
                  <a:cubicBezTo>
                    <a:pt x="3912" y="3158"/>
                    <a:pt x="4443" y="3400"/>
                    <a:pt x="4767" y="3400"/>
                  </a:cubicBezTo>
                  <a:cubicBezTo>
                    <a:pt x="4923" y="3400"/>
                    <a:pt x="5031" y="3343"/>
                    <a:pt x="5113" y="3213"/>
                  </a:cubicBezTo>
                  <a:cubicBezTo>
                    <a:pt x="5389" y="2762"/>
                    <a:pt x="3434" y="2260"/>
                    <a:pt x="3434" y="2060"/>
                  </a:cubicBezTo>
                  <a:cubicBezTo>
                    <a:pt x="3434" y="2005"/>
                    <a:pt x="3491" y="1982"/>
                    <a:pt x="3583" y="1982"/>
                  </a:cubicBezTo>
                  <a:cubicBezTo>
                    <a:pt x="3825" y="1982"/>
                    <a:pt x="4310" y="2140"/>
                    <a:pt x="4637" y="2286"/>
                  </a:cubicBezTo>
                  <a:cubicBezTo>
                    <a:pt x="5031" y="2471"/>
                    <a:pt x="6367" y="2870"/>
                    <a:pt x="6784" y="2870"/>
                  </a:cubicBezTo>
                  <a:cubicBezTo>
                    <a:pt x="6818" y="2870"/>
                    <a:pt x="6846" y="2868"/>
                    <a:pt x="6867" y="2862"/>
                  </a:cubicBezTo>
                  <a:cubicBezTo>
                    <a:pt x="7770" y="2661"/>
                    <a:pt x="6692" y="1734"/>
                    <a:pt x="6366" y="1408"/>
                  </a:cubicBezTo>
                  <a:cubicBezTo>
                    <a:pt x="6015" y="1057"/>
                    <a:pt x="4812" y="331"/>
                    <a:pt x="4286" y="80"/>
                  </a:cubicBezTo>
                  <a:cubicBezTo>
                    <a:pt x="4151" y="22"/>
                    <a:pt x="3864" y="0"/>
                    <a:pt x="3514" y="0"/>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9"/>
            <p:cNvSpPr/>
            <p:nvPr/>
          </p:nvSpPr>
          <p:spPr>
            <a:xfrm>
              <a:off x="3047775" y="2634500"/>
              <a:ext cx="59550" cy="72825"/>
            </a:xfrm>
            <a:custGeom>
              <a:rect b="b" l="l" r="r" t="t"/>
              <a:pathLst>
                <a:path extrusionOk="0" h="2913" w="2382">
                  <a:moveTo>
                    <a:pt x="2194" y="0"/>
                  </a:moveTo>
                  <a:cubicBezTo>
                    <a:pt x="2146" y="0"/>
                    <a:pt x="2097" y="19"/>
                    <a:pt x="2055" y="60"/>
                  </a:cubicBezTo>
                  <a:lnTo>
                    <a:pt x="50" y="2642"/>
                  </a:lnTo>
                  <a:cubicBezTo>
                    <a:pt x="0" y="2717"/>
                    <a:pt x="0" y="2817"/>
                    <a:pt x="75" y="2867"/>
                  </a:cubicBezTo>
                  <a:cubicBezTo>
                    <a:pt x="107" y="2899"/>
                    <a:pt x="143" y="2913"/>
                    <a:pt x="179" y="2913"/>
                  </a:cubicBezTo>
                  <a:cubicBezTo>
                    <a:pt x="230" y="2913"/>
                    <a:pt x="282" y="2886"/>
                    <a:pt x="326" y="2842"/>
                  </a:cubicBezTo>
                  <a:lnTo>
                    <a:pt x="2331" y="286"/>
                  </a:lnTo>
                  <a:cubicBezTo>
                    <a:pt x="2381" y="211"/>
                    <a:pt x="2381" y="110"/>
                    <a:pt x="2306" y="35"/>
                  </a:cubicBezTo>
                  <a:cubicBezTo>
                    <a:pt x="2272" y="13"/>
                    <a:pt x="2233" y="0"/>
                    <a:pt x="2194" y="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9"/>
            <p:cNvSpPr/>
            <p:nvPr/>
          </p:nvSpPr>
          <p:spPr>
            <a:xfrm>
              <a:off x="3005150" y="2668575"/>
              <a:ext cx="60175" cy="25725"/>
            </a:xfrm>
            <a:custGeom>
              <a:rect b="b" l="l" r="r" t="t"/>
              <a:pathLst>
                <a:path extrusionOk="0" h="1029" w="2407">
                  <a:moveTo>
                    <a:pt x="1" y="1"/>
                  </a:moveTo>
                  <a:cubicBezTo>
                    <a:pt x="903" y="452"/>
                    <a:pt x="2407" y="176"/>
                    <a:pt x="2407" y="351"/>
                  </a:cubicBezTo>
                  <a:cubicBezTo>
                    <a:pt x="2407" y="502"/>
                    <a:pt x="2106" y="1028"/>
                    <a:pt x="1480" y="1028"/>
                  </a:cubicBezTo>
                  <a:cubicBezTo>
                    <a:pt x="853" y="1028"/>
                    <a:pt x="1" y="1"/>
                    <a:pt x="1" y="1"/>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9"/>
            <p:cNvSpPr/>
            <p:nvPr/>
          </p:nvSpPr>
          <p:spPr>
            <a:xfrm>
              <a:off x="2943125" y="2655425"/>
              <a:ext cx="163575" cy="109050"/>
            </a:xfrm>
            <a:custGeom>
              <a:rect b="b" l="l" r="r" t="t"/>
              <a:pathLst>
                <a:path extrusionOk="0" h="4362" w="6543">
                  <a:moveTo>
                    <a:pt x="1" y="1905"/>
                  </a:moveTo>
                  <a:cubicBezTo>
                    <a:pt x="527" y="1329"/>
                    <a:pt x="1855" y="0"/>
                    <a:pt x="2908" y="702"/>
                  </a:cubicBezTo>
                  <a:cubicBezTo>
                    <a:pt x="3961" y="1379"/>
                    <a:pt x="4662" y="1379"/>
                    <a:pt x="4988" y="1504"/>
                  </a:cubicBezTo>
                  <a:cubicBezTo>
                    <a:pt x="5339" y="978"/>
                    <a:pt x="5865" y="1379"/>
                    <a:pt x="6216" y="2131"/>
                  </a:cubicBezTo>
                  <a:cubicBezTo>
                    <a:pt x="6542" y="2882"/>
                    <a:pt x="4311" y="3785"/>
                    <a:pt x="3961" y="4085"/>
                  </a:cubicBezTo>
                  <a:cubicBezTo>
                    <a:pt x="3610" y="4361"/>
                    <a:pt x="1" y="3785"/>
                    <a:pt x="1" y="3785"/>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9"/>
            <p:cNvSpPr/>
            <p:nvPr/>
          </p:nvSpPr>
          <p:spPr>
            <a:xfrm>
              <a:off x="2507650" y="2342125"/>
              <a:ext cx="458050" cy="449900"/>
            </a:xfrm>
            <a:custGeom>
              <a:rect b="b" l="l" r="r" t="t"/>
              <a:pathLst>
                <a:path extrusionOk="0" h="17996" w="18322">
                  <a:moveTo>
                    <a:pt x="3836" y="953"/>
                  </a:moveTo>
                  <a:cubicBezTo>
                    <a:pt x="6693" y="2357"/>
                    <a:pt x="7570" y="11204"/>
                    <a:pt x="9750" y="13309"/>
                  </a:cubicBezTo>
                  <a:cubicBezTo>
                    <a:pt x="10978" y="14487"/>
                    <a:pt x="15966" y="13535"/>
                    <a:pt x="17645" y="13585"/>
                  </a:cubicBezTo>
                  <a:cubicBezTo>
                    <a:pt x="18322" y="15064"/>
                    <a:pt x="17420" y="16868"/>
                    <a:pt x="17420" y="16868"/>
                  </a:cubicBezTo>
                  <a:cubicBezTo>
                    <a:pt x="7871" y="17996"/>
                    <a:pt x="5440" y="17745"/>
                    <a:pt x="3034" y="13159"/>
                  </a:cubicBezTo>
                  <a:cubicBezTo>
                    <a:pt x="1154" y="9575"/>
                    <a:pt x="1" y="1"/>
                    <a:pt x="3836" y="9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9"/>
            <p:cNvSpPr/>
            <p:nvPr/>
          </p:nvSpPr>
          <p:spPr>
            <a:xfrm>
              <a:off x="4457550" y="1745025"/>
              <a:ext cx="160425" cy="149125"/>
            </a:xfrm>
            <a:custGeom>
              <a:rect b="b" l="l" r="r" t="t"/>
              <a:pathLst>
                <a:path extrusionOk="0" h="5965" w="6417">
                  <a:moveTo>
                    <a:pt x="6141" y="3008"/>
                  </a:moveTo>
                  <a:cubicBezTo>
                    <a:pt x="5865" y="2080"/>
                    <a:pt x="5339" y="1203"/>
                    <a:pt x="4537" y="677"/>
                  </a:cubicBezTo>
                  <a:cubicBezTo>
                    <a:pt x="4311" y="551"/>
                    <a:pt x="4086" y="426"/>
                    <a:pt x="3860" y="326"/>
                  </a:cubicBezTo>
                  <a:cubicBezTo>
                    <a:pt x="3735" y="301"/>
                    <a:pt x="3635" y="251"/>
                    <a:pt x="3509" y="251"/>
                  </a:cubicBezTo>
                  <a:cubicBezTo>
                    <a:pt x="3434" y="251"/>
                    <a:pt x="3234" y="201"/>
                    <a:pt x="3158" y="251"/>
                  </a:cubicBezTo>
                  <a:cubicBezTo>
                    <a:pt x="3133" y="301"/>
                    <a:pt x="3133" y="376"/>
                    <a:pt x="3158" y="451"/>
                  </a:cubicBezTo>
                  <a:cubicBezTo>
                    <a:pt x="3259" y="652"/>
                    <a:pt x="3484" y="802"/>
                    <a:pt x="3710" y="902"/>
                  </a:cubicBezTo>
                  <a:cubicBezTo>
                    <a:pt x="4061" y="1128"/>
                    <a:pt x="4186" y="1429"/>
                    <a:pt x="4311" y="1779"/>
                  </a:cubicBezTo>
                  <a:cubicBezTo>
                    <a:pt x="3960" y="1429"/>
                    <a:pt x="3660" y="1053"/>
                    <a:pt x="3234" y="777"/>
                  </a:cubicBezTo>
                  <a:cubicBezTo>
                    <a:pt x="2807" y="501"/>
                    <a:pt x="2356" y="326"/>
                    <a:pt x="1905" y="150"/>
                  </a:cubicBezTo>
                  <a:cubicBezTo>
                    <a:pt x="1705" y="75"/>
                    <a:pt x="1479" y="0"/>
                    <a:pt x="1279" y="25"/>
                  </a:cubicBezTo>
                  <a:cubicBezTo>
                    <a:pt x="1028" y="75"/>
                    <a:pt x="928" y="276"/>
                    <a:pt x="1078" y="476"/>
                  </a:cubicBezTo>
                  <a:cubicBezTo>
                    <a:pt x="1228" y="652"/>
                    <a:pt x="1479" y="702"/>
                    <a:pt x="1655" y="827"/>
                  </a:cubicBezTo>
                  <a:cubicBezTo>
                    <a:pt x="1930" y="952"/>
                    <a:pt x="2156" y="1128"/>
                    <a:pt x="2381" y="1328"/>
                  </a:cubicBezTo>
                  <a:cubicBezTo>
                    <a:pt x="2482" y="1429"/>
                    <a:pt x="2582" y="1529"/>
                    <a:pt x="2657" y="1629"/>
                  </a:cubicBezTo>
                  <a:cubicBezTo>
                    <a:pt x="2732" y="1729"/>
                    <a:pt x="2782" y="1880"/>
                    <a:pt x="2883" y="1930"/>
                  </a:cubicBezTo>
                  <a:cubicBezTo>
                    <a:pt x="2632" y="1830"/>
                    <a:pt x="2381" y="1704"/>
                    <a:pt x="2131" y="1554"/>
                  </a:cubicBezTo>
                  <a:cubicBezTo>
                    <a:pt x="1905" y="1429"/>
                    <a:pt x="1680" y="1378"/>
                    <a:pt x="1454" y="1253"/>
                  </a:cubicBezTo>
                  <a:cubicBezTo>
                    <a:pt x="1254" y="1178"/>
                    <a:pt x="1078" y="1028"/>
                    <a:pt x="878" y="927"/>
                  </a:cubicBezTo>
                  <a:cubicBezTo>
                    <a:pt x="777" y="852"/>
                    <a:pt x="652" y="802"/>
                    <a:pt x="552" y="877"/>
                  </a:cubicBezTo>
                  <a:cubicBezTo>
                    <a:pt x="477" y="902"/>
                    <a:pt x="452" y="1003"/>
                    <a:pt x="452" y="1078"/>
                  </a:cubicBezTo>
                  <a:cubicBezTo>
                    <a:pt x="452" y="1178"/>
                    <a:pt x="477" y="1253"/>
                    <a:pt x="527" y="1328"/>
                  </a:cubicBezTo>
                  <a:cubicBezTo>
                    <a:pt x="652" y="1504"/>
                    <a:pt x="802" y="1679"/>
                    <a:pt x="1003" y="1779"/>
                  </a:cubicBezTo>
                  <a:cubicBezTo>
                    <a:pt x="1178" y="1855"/>
                    <a:pt x="1304" y="1980"/>
                    <a:pt x="1454" y="2105"/>
                  </a:cubicBezTo>
                  <a:cubicBezTo>
                    <a:pt x="1655" y="2231"/>
                    <a:pt x="1855" y="2381"/>
                    <a:pt x="2056" y="2531"/>
                  </a:cubicBezTo>
                  <a:cubicBezTo>
                    <a:pt x="2156" y="2607"/>
                    <a:pt x="2231" y="2682"/>
                    <a:pt x="2331" y="2782"/>
                  </a:cubicBezTo>
                  <a:cubicBezTo>
                    <a:pt x="2406" y="2832"/>
                    <a:pt x="2482" y="2982"/>
                    <a:pt x="2582" y="3033"/>
                  </a:cubicBezTo>
                  <a:cubicBezTo>
                    <a:pt x="2181" y="2807"/>
                    <a:pt x="1780" y="2581"/>
                    <a:pt x="1404" y="2331"/>
                  </a:cubicBezTo>
                  <a:cubicBezTo>
                    <a:pt x="1279" y="2231"/>
                    <a:pt x="1103" y="2155"/>
                    <a:pt x="1003" y="2030"/>
                  </a:cubicBezTo>
                  <a:cubicBezTo>
                    <a:pt x="853" y="1880"/>
                    <a:pt x="677" y="1779"/>
                    <a:pt x="452" y="1754"/>
                  </a:cubicBezTo>
                  <a:cubicBezTo>
                    <a:pt x="426" y="1754"/>
                    <a:pt x="351" y="1729"/>
                    <a:pt x="326" y="1754"/>
                  </a:cubicBezTo>
                  <a:cubicBezTo>
                    <a:pt x="251" y="1805"/>
                    <a:pt x="251" y="1880"/>
                    <a:pt x="251" y="1930"/>
                  </a:cubicBezTo>
                  <a:cubicBezTo>
                    <a:pt x="276" y="2005"/>
                    <a:pt x="301" y="2055"/>
                    <a:pt x="351" y="2105"/>
                  </a:cubicBezTo>
                  <a:cubicBezTo>
                    <a:pt x="577" y="2431"/>
                    <a:pt x="827" y="2707"/>
                    <a:pt x="1103" y="2982"/>
                  </a:cubicBezTo>
                  <a:cubicBezTo>
                    <a:pt x="1379" y="3208"/>
                    <a:pt x="1730" y="3534"/>
                    <a:pt x="2056" y="3609"/>
                  </a:cubicBezTo>
                  <a:cubicBezTo>
                    <a:pt x="1579" y="3509"/>
                    <a:pt x="1153" y="3308"/>
                    <a:pt x="802" y="2982"/>
                  </a:cubicBezTo>
                  <a:cubicBezTo>
                    <a:pt x="627" y="2832"/>
                    <a:pt x="452" y="2657"/>
                    <a:pt x="201" y="2632"/>
                  </a:cubicBezTo>
                  <a:cubicBezTo>
                    <a:pt x="151" y="2632"/>
                    <a:pt x="51" y="2632"/>
                    <a:pt x="25" y="2707"/>
                  </a:cubicBezTo>
                  <a:cubicBezTo>
                    <a:pt x="0" y="2757"/>
                    <a:pt x="25" y="2832"/>
                    <a:pt x="51" y="2907"/>
                  </a:cubicBezTo>
                  <a:cubicBezTo>
                    <a:pt x="301" y="3333"/>
                    <a:pt x="677" y="3835"/>
                    <a:pt x="1153" y="4035"/>
                  </a:cubicBezTo>
                  <a:cubicBezTo>
                    <a:pt x="1379" y="4160"/>
                    <a:pt x="1604" y="4361"/>
                    <a:pt x="1855" y="4486"/>
                  </a:cubicBezTo>
                  <a:cubicBezTo>
                    <a:pt x="2106" y="4662"/>
                    <a:pt x="2381" y="4787"/>
                    <a:pt x="2632" y="4962"/>
                  </a:cubicBezTo>
                  <a:cubicBezTo>
                    <a:pt x="3234" y="5313"/>
                    <a:pt x="3985" y="5689"/>
                    <a:pt x="4662" y="5890"/>
                  </a:cubicBezTo>
                  <a:cubicBezTo>
                    <a:pt x="4863" y="5940"/>
                    <a:pt x="5063" y="5965"/>
                    <a:pt x="5264" y="5965"/>
                  </a:cubicBezTo>
                  <a:cubicBezTo>
                    <a:pt x="5489" y="5965"/>
                    <a:pt x="5614" y="5915"/>
                    <a:pt x="5765" y="5764"/>
                  </a:cubicBezTo>
                  <a:cubicBezTo>
                    <a:pt x="6041" y="5539"/>
                    <a:pt x="6241" y="5188"/>
                    <a:pt x="6316" y="4837"/>
                  </a:cubicBezTo>
                  <a:cubicBezTo>
                    <a:pt x="6416" y="4386"/>
                    <a:pt x="6366" y="3960"/>
                    <a:pt x="6291" y="3509"/>
                  </a:cubicBezTo>
                  <a:cubicBezTo>
                    <a:pt x="6241" y="3358"/>
                    <a:pt x="6216" y="3183"/>
                    <a:pt x="6141" y="3008"/>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9"/>
            <p:cNvSpPr/>
            <p:nvPr/>
          </p:nvSpPr>
          <p:spPr>
            <a:xfrm>
              <a:off x="4334125" y="1724975"/>
              <a:ext cx="120325" cy="162925"/>
            </a:xfrm>
            <a:custGeom>
              <a:rect b="b" l="l" r="r" t="t"/>
              <a:pathLst>
                <a:path extrusionOk="0" h="6517" w="4813">
                  <a:moveTo>
                    <a:pt x="4737" y="4185"/>
                  </a:moveTo>
                  <a:cubicBezTo>
                    <a:pt x="4536" y="3033"/>
                    <a:pt x="4261" y="1679"/>
                    <a:pt x="3559" y="727"/>
                  </a:cubicBezTo>
                  <a:cubicBezTo>
                    <a:pt x="3509" y="702"/>
                    <a:pt x="3484" y="652"/>
                    <a:pt x="3434" y="652"/>
                  </a:cubicBezTo>
                  <a:cubicBezTo>
                    <a:pt x="3333" y="602"/>
                    <a:pt x="3233" y="752"/>
                    <a:pt x="3233" y="877"/>
                  </a:cubicBezTo>
                  <a:cubicBezTo>
                    <a:pt x="3183" y="1203"/>
                    <a:pt x="3333" y="1529"/>
                    <a:pt x="3459" y="1855"/>
                  </a:cubicBezTo>
                  <a:cubicBezTo>
                    <a:pt x="3559" y="2206"/>
                    <a:pt x="3559" y="2607"/>
                    <a:pt x="3509" y="3008"/>
                  </a:cubicBezTo>
                  <a:cubicBezTo>
                    <a:pt x="3484" y="2982"/>
                    <a:pt x="3459" y="2957"/>
                    <a:pt x="3434" y="2907"/>
                  </a:cubicBezTo>
                  <a:cubicBezTo>
                    <a:pt x="2857" y="2155"/>
                    <a:pt x="2556" y="1103"/>
                    <a:pt x="2180" y="226"/>
                  </a:cubicBezTo>
                  <a:cubicBezTo>
                    <a:pt x="2130" y="125"/>
                    <a:pt x="2080" y="0"/>
                    <a:pt x="1955" y="0"/>
                  </a:cubicBezTo>
                  <a:cubicBezTo>
                    <a:pt x="1805" y="0"/>
                    <a:pt x="1729" y="201"/>
                    <a:pt x="1729" y="351"/>
                  </a:cubicBezTo>
                  <a:cubicBezTo>
                    <a:pt x="1754" y="1053"/>
                    <a:pt x="1880" y="1679"/>
                    <a:pt x="2206" y="2331"/>
                  </a:cubicBezTo>
                  <a:cubicBezTo>
                    <a:pt x="1880" y="1855"/>
                    <a:pt x="1629" y="1353"/>
                    <a:pt x="1429" y="827"/>
                  </a:cubicBezTo>
                  <a:cubicBezTo>
                    <a:pt x="1378" y="702"/>
                    <a:pt x="1303" y="551"/>
                    <a:pt x="1153" y="551"/>
                  </a:cubicBezTo>
                  <a:cubicBezTo>
                    <a:pt x="602" y="501"/>
                    <a:pt x="1303" y="2657"/>
                    <a:pt x="1404" y="2932"/>
                  </a:cubicBezTo>
                  <a:cubicBezTo>
                    <a:pt x="1128" y="2531"/>
                    <a:pt x="927" y="2055"/>
                    <a:pt x="827" y="1579"/>
                  </a:cubicBezTo>
                  <a:cubicBezTo>
                    <a:pt x="802" y="1479"/>
                    <a:pt x="777" y="1404"/>
                    <a:pt x="727" y="1303"/>
                  </a:cubicBezTo>
                  <a:cubicBezTo>
                    <a:pt x="677" y="1228"/>
                    <a:pt x="526" y="1128"/>
                    <a:pt x="426" y="1228"/>
                  </a:cubicBezTo>
                  <a:cubicBezTo>
                    <a:pt x="376" y="1303"/>
                    <a:pt x="351" y="1529"/>
                    <a:pt x="351" y="1629"/>
                  </a:cubicBezTo>
                  <a:cubicBezTo>
                    <a:pt x="301" y="1955"/>
                    <a:pt x="401" y="2281"/>
                    <a:pt x="501" y="2556"/>
                  </a:cubicBezTo>
                  <a:cubicBezTo>
                    <a:pt x="677" y="2982"/>
                    <a:pt x="927" y="3383"/>
                    <a:pt x="1053" y="3810"/>
                  </a:cubicBezTo>
                  <a:lnTo>
                    <a:pt x="326" y="2907"/>
                  </a:lnTo>
                  <a:cubicBezTo>
                    <a:pt x="276" y="2857"/>
                    <a:pt x="201" y="2782"/>
                    <a:pt x="125" y="2807"/>
                  </a:cubicBezTo>
                  <a:cubicBezTo>
                    <a:pt x="25" y="2807"/>
                    <a:pt x="0" y="2957"/>
                    <a:pt x="25" y="3058"/>
                  </a:cubicBezTo>
                  <a:cubicBezTo>
                    <a:pt x="251" y="3734"/>
                    <a:pt x="602" y="4386"/>
                    <a:pt x="1103" y="4937"/>
                  </a:cubicBezTo>
                  <a:cubicBezTo>
                    <a:pt x="1328" y="5213"/>
                    <a:pt x="1629" y="5414"/>
                    <a:pt x="1855" y="5689"/>
                  </a:cubicBezTo>
                  <a:cubicBezTo>
                    <a:pt x="2080" y="5940"/>
                    <a:pt x="2381" y="6165"/>
                    <a:pt x="2707" y="6291"/>
                  </a:cubicBezTo>
                  <a:cubicBezTo>
                    <a:pt x="3058" y="6441"/>
                    <a:pt x="3434" y="6516"/>
                    <a:pt x="3810" y="6491"/>
                  </a:cubicBezTo>
                  <a:cubicBezTo>
                    <a:pt x="4085" y="6466"/>
                    <a:pt x="4261" y="6391"/>
                    <a:pt x="4436" y="6165"/>
                  </a:cubicBezTo>
                  <a:cubicBezTo>
                    <a:pt x="4561" y="5990"/>
                    <a:pt x="4712" y="5739"/>
                    <a:pt x="4762" y="5489"/>
                  </a:cubicBezTo>
                  <a:cubicBezTo>
                    <a:pt x="4812" y="5063"/>
                    <a:pt x="4812" y="4637"/>
                    <a:pt x="4737" y="4185"/>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9"/>
            <p:cNvSpPr/>
            <p:nvPr/>
          </p:nvSpPr>
          <p:spPr>
            <a:xfrm>
              <a:off x="4585375" y="1535100"/>
              <a:ext cx="270075" cy="468700"/>
            </a:xfrm>
            <a:custGeom>
              <a:rect b="b" l="l" r="r" t="t"/>
              <a:pathLst>
                <a:path extrusionOk="0" h="18748" w="10803">
                  <a:moveTo>
                    <a:pt x="1253" y="11179"/>
                  </a:moveTo>
                  <a:lnTo>
                    <a:pt x="5990" y="12808"/>
                  </a:lnTo>
                  <a:cubicBezTo>
                    <a:pt x="5514" y="6592"/>
                    <a:pt x="6617" y="1"/>
                    <a:pt x="9198" y="2357"/>
                  </a:cubicBezTo>
                  <a:cubicBezTo>
                    <a:pt x="10702" y="3735"/>
                    <a:pt x="10802" y="15314"/>
                    <a:pt x="9649" y="17044"/>
                  </a:cubicBezTo>
                  <a:cubicBezTo>
                    <a:pt x="8496" y="18748"/>
                    <a:pt x="3559" y="16292"/>
                    <a:pt x="100" y="14562"/>
                  </a:cubicBezTo>
                  <a:cubicBezTo>
                    <a:pt x="0" y="13059"/>
                    <a:pt x="1253" y="11179"/>
                    <a:pt x="1253" y="11179"/>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9"/>
            <p:cNvSpPr/>
            <p:nvPr/>
          </p:nvSpPr>
          <p:spPr>
            <a:xfrm>
              <a:off x="2447500" y="2677350"/>
              <a:ext cx="261950" cy="288875"/>
            </a:xfrm>
            <a:custGeom>
              <a:rect b="b" l="l" r="r" t="t"/>
              <a:pathLst>
                <a:path extrusionOk="0" h="11555" w="10478">
                  <a:moveTo>
                    <a:pt x="2557" y="226"/>
                  </a:moveTo>
                  <a:cubicBezTo>
                    <a:pt x="3735" y="51"/>
                    <a:pt x="5339" y="0"/>
                    <a:pt x="6467" y="351"/>
                  </a:cubicBezTo>
                  <a:cubicBezTo>
                    <a:pt x="8372" y="903"/>
                    <a:pt x="9425" y="2131"/>
                    <a:pt x="9876" y="3935"/>
                  </a:cubicBezTo>
                  <a:cubicBezTo>
                    <a:pt x="10352" y="5765"/>
                    <a:pt x="10477" y="8797"/>
                    <a:pt x="9425" y="10502"/>
                  </a:cubicBezTo>
                  <a:cubicBezTo>
                    <a:pt x="8773" y="11554"/>
                    <a:pt x="7319" y="11354"/>
                    <a:pt x="6292" y="11078"/>
                  </a:cubicBezTo>
                  <a:cubicBezTo>
                    <a:pt x="5039" y="10752"/>
                    <a:pt x="3384" y="10201"/>
                    <a:pt x="2357" y="9424"/>
                  </a:cubicBezTo>
                  <a:cubicBezTo>
                    <a:pt x="928" y="8346"/>
                    <a:pt x="151" y="5965"/>
                    <a:pt x="76" y="4261"/>
                  </a:cubicBezTo>
                  <a:cubicBezTo>
                    <a:pt x="1" y="2782"/>
                    <a:pt x="753" y="527"/>
                    <a:pt x="2557" y="22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9"/>
            <p:cNvSpPr/>
            <p:nvPr/>
          </p:nvSpPr>
          <p:spPr>
            <a:xfrm>
              <a:off x="2445625" y="2635375"/>
              <a:ext cx="261950" cy="302650"/>
            </a:xfrm>
            <a:custGeom>
              <a:rect b="b" l="l" r="r" t="t"/>
              <a:pathLst>
                <a:path extrusionOk="0" h="12106" w="10478">
                  <a:moveTo>
                    <a:pt x="1154" y="2256"/>
                  </a:moveTo>
                  <a:cubicBezTo>
                    <a:pt x="1" y="3008"/>
                    <a:pt x="76" y="4737"/>
                    <a:pt x="151" y="5940"/>
                  </a:cubicBezTo>
                  <a:cubicBezTo>
                    <a:pt x="226" y="7644"/>
                    <a:pt x="1003" y="10025"/>
                    <a:pt x="2432" y="11103"/>
                  </a:cubicBezTo>
                  <a:cubicBezTo>
                    <a:pt x="3209" y="11705"/>
                    <a:pt x="3259" y="11780"/>
                    <a:pt x="4312" y="12106"/>
                  </a:cubicBezTo>
                  <a:cubicBezTo>
                    <a:pt x="4412" y="12055"/>
                    <a:pt x="4662" y="11905"/>
                    <a:pt x="4938" y="11705"/>
                  </a:cubicBezTo>
                  <a:cubicBezTo>
                    <a:pt x="5515" y="11253"/>
                    <a:pt x="5815" y="10502"/>
                    <a:pt x="5590" y="9800"/>
                  </a:cubicBezTo>
                  <a:cubicBezTo>
                    <a:pt x="5364" y="9098"/>
                    <a:pt x="5364" y="8271"/>
                    <a:pt x="5740" y="8070"/>
                  </a:cubicBezTo>
                  <a:cubicBezTo>
                    <a:pt x="6392" y="7720"/>
                    <a:pt x="6818" y="8948"/>
                    <a:pt x="6818" y="8948"/>
                  </a:cubicBezTo>
                  <a:cubicBezTo>
                    <a:pt x="7169" y="8822"/>
                    <a:pt x="7745" y="8396"/>
                    <a:pt x="7444" y="7644"/>
                  </a:cubicBezTo>
                  <a:cubicBezTo>
                    <a:pt x="7119" y="6918"/>
                    <a:pt x="7444" y="6141"/>
                    <a:pt x="7444" y="6141"/>
                  </a:cubicBezTo>
                  <a:cubicBezTo>
                    <a:pt x="8572" y="6166"/>
                    <a:pt x="9099" y="4612"/>
                    <a:pt x="9449" y="4411"/>
                  </a:cubicBezTo>
                  <a:cubicBezTo>
                    <a:pt x="10226" y="3985"/>
                    <a:pt x="10477" y="3810"/>
                    <a:pt x="10352" y="3083"/>
                  </a:cubicBezTo>
                  <a:cubicBezTo>
                    <a:pt x="10277" y="2607"/>
                    <a:pt x="10076" y="2131"/>
                    <a:pt x="9725" y="1805"/>
                  </a:cubicBezTo>
                  <a:cubicBezTo>
                    <a:pt x="9324" y="1429"/>
                    <a:pt x="7971" y="928"/>
                    <a:pt x="7444" y="802"/>
                  </a:cubicBezTo>
                  <a:cubicBezTo>
                    <a:pt x="4287" y="0"/>
                    <a:pt x="1855" y="577"/>
                    <a:pt x="1154" y="225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9"/>
            <p:cNvSpPr/>
            <p:nvPr/>
          </p:nvSpPr>
          <p:spPr>
            <a:xfrm>
              <a:off x="2268325" y="2903550"/>
              <a:ext cx="521950" cy="731225"/>
            </a:xfrm>
            <a:custGeom>
              <a:rect b="b" l="l" r="r" t="t"/>
              <a:pathLst>
                <a:path extrusionOk="0" h="29249" w="20878">
                  <a:moveTo>
                    <a:pt x="15263" y="2907"/>
                  </a:moveTo>
                  <a:cubicBezTo>
                    <a:pt x="12431" y="1855"/>
                    <a:pt x="9148" y="0"/>
                    <a:pt x="4586" y="3659"/>
                  </a:cubicBezTo>
                  <a:cubicBezTo>
                    <a:pt x="0" y="7318"/>
                    <a:pt x="1253" y="22181"/>
                    <a:pt x="2381" y="25564"/>
                  </a:cubicBezTo>
                  <a:cubicBezTo>
                    <a:pt x="3509" y="28973"/>
                    <a:pt x="11103" y="29248"/>
                    <a:pt x="13384" y="28948"/>
                  </a:cubicBezTo>
                  <a:cubicBezTo>
                    <a:pt x="15639" y="28647"/>
                    <a:pt x="13409" y="24737"/>
                    <a:pt x="14160" y="22131"/>
                  </a:cubicBezTo>
                  <a:cubicBezTo>
                    <a:pt x="14912" y="19549"/>
                    <a:pt x="20877" y="4988"/>
                    <a:pt x="15263" y="290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9"/>
            <p:cNvSpPr/>
            <p:nvPr/>
          </p:nvSpPr>
          <p:spPr>
            <a:xfrm>
              <a:off x="2551525" y="2936125"/>
              <a:ext cx="370950" cy="500025"/>
            </a:xfrm>
            <a:custGeom>
              <a:rect b="b" l="l" r="r" t="t"/>
              <a:pathLst>
                <a:path extrusionOk="0" h="20001" w="14838">
                  <a:moveTo>
                    <a:pt x="5439" y="2206"/>
                  </a:moveTo>
                  <a:cubicBezTo>
                    <a:pt x="6617" y="2933"/>
                    <a:pt x="9725" y="11980"/>
                    <a:pt x="9725" y="11980"/>
                  </a:cubicBezTo>
                  <a:lnTo>
                    <a:pt x="10828" y="4888"/>
                  </a:lnTo>
                  <a:cubicBezTo>
                    <a:pt x="10828" y="4888"/>
                    <a:pt x="13359" y="3685"/>
                    <a:pt x="14838" y="5289"/>
                  </a:cubicBezTo>
                  <a:cubicBezTo>
                    <a:pt x="13835" y="12156"/>
                    <a:pt x="13284" y="19198"/>
                    <a:pt x="10828" y="19599"/>
                  </a:cubicBezTo>
                  <a:cubicBezTo>
                    <a:pt x="8396" y="20000"/>
                    <a:pt x="4361" y="13484"/>
                    <a:pt x="2181" y="10301"/>
                  </a:cubicBezTo>
                  <a:cubicBezTo>
                    <a:pt x="0" y="7118"/>
                    <a:pt x="1805" y="0"/>
                    <a:pt x="5439" y="220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9"/>
            <p:cNvSpPr/>
            <p:nvPr/>
          </p:nvSpPr>
          <p:spPr>
            <a:xfrm>
              <a:off x="2873575" y="2904175"/>
              <a:ext cx="72700" cy="55775"/>
            </a:xfrm>
            <a:custGeom>
              <a:rect b="b" l="l" r="r" t="t"/>
              <a:pathLst>
                <a:path extrusionOk="0" h="2231" w="2908">
                  <a:moveTo>
                    <a:pt x="2908" y="0"/>
                  </a:moveTo>
                  <a:lnTo>
                    <a:pt x="2306" y="176"/>
                  </a:lnTo>
                  <a:lnTo>
                    <a:pt x="1" y="1905"/>
                  </a:lnTo>
                  <a:lnTo>
                    <a:pt x="176" y="2231"/>
                  </a:lnTo>
                  <a:lnTo>
                    <a:pt x="2632" y="401"/>
                  </a:lnTo>
                  <a:lnTo>
                    <a:pt x="2908" y="0"/>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9"/>
            <p:cNvSpPr/>
            <p:nvPr/>
          </p:nvSpPr>
          <p:spPr>
            <a:xfrm>
              <a:off x="2813425" y="2924850"/>
              <a:ext cx="134125" cy="169825"/>
            </a:xfrm>
            <a:custGeom>
              <a:rect b="b" l="l" r="r" t="t"/>
              <a:pathLst>
                <a:path extrusionOk="0" h="6793" w="5365">
                  <a:moveTo>
                    <a:pt x="878" y="5740"/>
                  </a:moveTo>
                  <a:cubicBezTo>
                    <a:pt x="878" y="5539"/>
                    <a:pt x="1" y="3359"/>
                    <a:pt x="352" y="2557"/>
                  </a:cubicBezTo>
                  <a:cubicBezTo>
                    <a:pt x="702" y="1755"/>
                    <a:pt x="1154" y="1228"/>
                    <a:pt x="1154" y="1228"/>
                  </a:cubicBezTo>
                  <a:cubicBezTo>
                    <a:pt x="1529" y="0"/>
                    <a:pt x="2582" y="126"/>
                    <a:pt x="3384" y="928"/>
                  </a:cubicBezTo>
                  <a:cubicBezTo>
                    <a:pt x="4211" y="1755"/>
                    <a:pt x="5364" y="3760"/>
                    <a:pt x="3885" y="5439"/>
                  </a:cubicBezTo>
                  <a:cubicBezTo>
                    <a:pt x="2306" y="6792"/>
                    <a:pt x="878" y="5740"/>
                    <a:pt x="878" y="574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9"/>
            <p:cNvSpPr/>
            <p:nvPr/>
          </p:nvSpPr>
          <p:spPr>
            <a:xfrm>
              <a:off x="2027075" y="3121575"/>
              <a:ext cx="414200" cy="794525"/>
            </a:xfrm>
            <a:custGeom>
              <a:rect b="b" l="l" r="r" t="t"/>
              <a:pathLst>
                <a:path extrusionOk="0" h="31781" w="16568">
                  <a:moveTo>
                    <a:pt x="3084" y="1"/>
                  </a:moveTo>
                  <a:cubicBezTo>
                    <a:pt x="3084" y="1"/>
                    <a:pt x="3084" y="26"/>
                    <a:pt x="3084" y="101"/>
                  </a:cubicBezTo>
                  <a:cubicBezTo>
                    <a:pt x="2181" y="26"/>
                    <a:pt x="1179" y="803"/>
                    <a:pt x="753" y="1856"/>
                  </a:cubicBezTo>
                  <a:cubicBezTo>
                    <a:pt x="1" y="3785"/>
                    <a:pt x="1003" y="24688"/>
                    <a:pt x="2808" y="24237"/>
                  </a:cubicBezTo>
                  <a:cubicBezTo>
                    <a:pt x="3359" y="24838"/>
                    <a:pt x="15841" y="31781"/>
                    <a:pt x="15841" y="31781"/>
                  </a:cubicBezTo>
                  <a:lnTo>
                    <a:pt x="16567" y="7745"/>
                  </a:lnTo>
                  <a:cubicBezTo>
                    <a:pt x="16567" y="7745"/>
                    <a:pt x="7745" y="126"/>
                    <a:pt x="3084"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9"/>
            <p:cNvSpPr/>
            <p:nvPr/>
          </p:nvSpPr>
          <p:spPr>
            <a:xfrm>
              <a:off x="2353525" y="3285125"/>
              <a:ext cx="188625" cy="642250"/>
            </a:xfrm>
            <a:custGeom>
              <a:rect b="b" l="l" r="r" t="t"/>
              <a:pathLst>
                <a:path extrusionOk="0" h="25690" w="7545">
                  <a:moveTo>
                    <a:pt x="2783" y="25239"/>
                  </a:moveTo>
                  <a:cubicBezTo>
                    <a:pt x="1003" y="25690"/>
                    <a:pt x="1" y="4787"/>
                    <a:pt x="752" y="2858"/>
                  </a:cubicBezTo>
                  <a:cubicBezTo>
                    <a:pt x="1479" y="928"/>
                    <a:pt x="4186" y="0"/>
                    <a:pt x="4662" y="3158"/>
                  </a:cubicBezTo>
                  <a:cubicBezTo>
                    <a:pt x="5113" y="6316"/>
                    <a:pt x="7544" y="24061"/>
                    <a:pt x="2783" y="25239"/>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9"/>
            <p:cNvSpPr/>
            <p:nvPr/>
          </p:nvSpPr>
          <p:spPr>
            <a:xfrm>
              <a:off x="3652400" y="2356550"/>
              <a:ext cx="60175" cy="25700"/>
            </a:xfrm>
            <a:custGeom>
              <a:rect b="b" l="l" r="r" t="t"/>
              <a:pathLst>
                <a:path extrusionOk="0" h="1028" w="2407">
                  <a:moveTo>
                    <a:pt x="1" y="0"/>
                  </a:moveTo>
                  <a:cubicBezTo>
                    <a:pt x="903" y="451"/>
                    <a:pt x="2407" y="176"/>
                    <a:pt x="2407" y="351"/>
                  </a:cubicBezTo>
                  <a:cubicBezTo>
                    <a:pt x="2407" y="527"/>
                    <a:pt x="2106" y="1028"/>
                    <a:pt x="1479" y="1028"/>
                  </a:cubicBezTo>
                  <a:cubicBezTo>
                    <a:pt x="853" y="1028"/>
                    <a:pt x="1" y="0"/>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9"/>
            <p:cNvSpPr/>
            <p:nvPr/>
          </p:nvSpPr>
          <p:spPr>
            <a:xfrm>
              <a:off x="3590375" y="2343375"/>
              <a:ext cx="163550" cy="109050"/>
            </a:xfrm>
            <a:custGeom>
              <a:rect b="b" l="l" r="r" t="t"/>
              <a:pathLst>
                <a:path extrusionOk="0" h="4362" w="6542">
                  <a:moveTo>
                    <a:pt x="0" y="1906"/>
                  </a:moveTo>
                  <a:cubicBezTo>
                    <a:pt x="502" y="1329"/>
                    <a:pt x="1830" y="1"/>
                    <a:pt x="2908" y="703"/>
                  </a:cubicBezTo>
                  <a:cubicBezTo>
                    <a:pt x="3960" y="1379"/>
                    <a:pt x="4637" y="1379"/>
                    <a:pt x="4988" y="1505"/>
                  </a:cubicBezTo>
                  <a:cubicBezTo>
                    <a:pt x="5339" y="978"/>
                    <a:pt x="5840" y="1379"/>
                    <a:pt x="6191" y="2131"/>
                  </a:cubicBezTo>
                  <a:cubicBezTo>
                    <a:pt x="6542" y="2883"/>
                    <a:pt x="4311" y="3811"/>
                    <a:pt x="3960" y="4086"/>
                  </a:cubicBezTo>
                  <a:cubicBezTo>
                    <a:pt x="3610" y="4362"/>
                    <a:pt x="0" y="3785"/>
                    <a:pt x="0" y="378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9"/>
            <p:cNvSpPr/>
            <p:nvPr/>
          </p:nvSpPr>
          <p:spPr>
            <a:xfrm>
              <a:off x="4332225" y="3053300"/>
              <a:ext cx="461200" cy="458050"/>
            </a:xfrm>
            <a:custGeom>
              <a:rect b="b" l="l" r="r" t="t"/>
              <a:pathLst>
                <a:path extrusionOk="0" h="18322" w="18448">
                  <a:moveTo>
                    <a:pt x="17169" y="3183"/>
                  </a:moveTo>
                  <a:cubicBezTo>
                    <a:pt x="17169" y="3183"/>
                    <a:pt x="7871" y="0"/>
                    <a:pt x="3936" y="476"/>
                  </a:cubicBezTo>
                  <a:cubicBezTo>
                    <a:pt x="1" y="953"/>
                    <a:pt x="878" y="17970"/>
                    <a:pt x="878" y="17970"/>
                  </a:cubicBezTo>
                  <a:cubicBezTo>
                    <a:pt x="878" y="17970"/>
                    <a:pt x="2958" y="18321"/>
                    <a:pt x="5038" y="17970"/>
                  </a:cubicBezTo>
                  <a:cubicBezTo>
                    <a:pt x="5916" y="13233"/>
                    <a:pt x="7344" y="8045"/>
                    <a:pt x="7344" y="8045"/>
                  </a:cubicBezTo>
                  <a:cubicBezTo>
                    <a:pt x="7344" y="8045"/>
                    <a:pt x="15891" y="10501"/>
                    <a:pt x="17169" y="9273"/>
                  </a:cubicBezTo>
                  <a:cubicBezTo>
                    <a:pt x="18447" y="8045"/>
                    <a:pt x="17169" y="3183"/>
                    <a:pt x="17169" y="318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
            <p:cNvSpPr/>
            <p:nvPr/>
          </p:nvSpPr>
          <p:spPr>
            <a:xfrm>
              <a:off x="4470075" y="3480600"/>
              <a:ext cx="480600" cy="277600"/>
            </a:xfrm>
            <a:custGeom>
              <a:rect b="b" l="l" r="r" t="t"/>
              <a:pathLst>
                <a:path extrusionOk="0" h="11104" w="19224">
                  <a:moveTo>
                    <a:pt x="1" y="7695"/>
                  </a:moveTo>
                  <a:cubicBezTo>
                    <a:pt x="1" y="7821"/>
                    <a:pt x="51" y="7921"/>
                    <a:pt x="151" y="8046"/>
                  </a:cubicBezTo>
                  <a:cubicBezTo>
                    <a:pt x="276" y="8196"/>
                    <a:pt x="477" y="8297"/>
                    <a:pt x="702" y="8372"/>
                  </a:cubicBezTo>
                  <a:cubicBezTo>
                    <a:pt x="1053" y="8472"/>
                    <a:pt x="1454" y="8472"/>
                    <a:pt x="1830" y="8372"/>
                  </a:cubicBezTo>
                  <a:lnTo>
                    <a:pt x="6392" y="7169"/>
                  </a:lnTo>
                  <a:cubicBezTo>
                    <a:pt x="7169" y="6968"/>
                    <a:pt x="8046" y="7219"/>
                    <a:pt x="8196" y="7695"/>
                  </a:cubicBezTo>
                  <a:lnTo>
                    <a:pt x="9199" y="10527"/>
                  </a:lnTo>
                  <a:cubicBezTo>
                    <a:pt x="9299" y="10878"/>
                    <a:pt x="9850" y="11104"/>
                    <a:pt x="10452" y="11104"/>
                  </a:cubicBezTo>
                  <a:cubicBezTo>
                    <a:pt x="10527" y="11104"/>
                    <a:pt x="10577" y="11104"/>
                    <a:pt x="10652" y="11104"/>
                  </a:cubicBezTo>
                  <a:cubicBezTo>
                    <a:pt x="11053" y="11079"/>
                    <a:pt x="11379" y="10928"/>
                    <a:pt x="11580" y="10728"/>
                  </a:cubicBezTo>
                  <a:cubicBezTo>
                    <a:pt x="11680" y="10653"/>
                    <a:pt x="11730" y="10552"/>
                    <a:pt x="11755" y="10452"/>
                  </a:cubicBezTo>
                  <a:lnTo>
                    <a:pt x="11755" y="10427"/>
                  </a:lnTo>
                  <a:cubicBezTo>
                    <a:pt x="11755" y="10377"/>
                    <a:pt x="11755" y="10327"/>
                    <a:pt x="11755" y="10277"/>
                  </a:cubicBezTo>
                  <a:lnTo>
                    <a:pt x="11354" y="8272"/>
                  </a:lnTo>
                  <a:lnTo>
                    <a:pt x="11204" y="7420"/>
                  </a:lnTo>
                  <a:cubicBezTo>
                    <a:pt x="11103" y="6918"/>
                    <a:pt x="11805" y="6517"/>
                    <a:pt x="12632" y="6567"/>
                  </a:cubicBezTo>
                  <a:lnTo>
                    <a:pt x="17670" y="6893"/>
                  </a:lnTo>
                  <a:cubicBezTo>
                    <a:pt x="17720" y="6893"/>
                    <a:pt x="17770" y="6893"/>
                    <a:pt x="17820" y="6893"/>
                  </a:cubicBezTo>
                  <a:cubicBezTo>
                    <a:pt x="18021" y="6893"/>
                    <a:pt x="18246" y="6868"/>
                    <a:pt x="18422" y="6818"/>
                  </a:cubicBezTo>
                  <a:cubicBezTo>
                    <a:pt x="18773" y="6718"/>
                    <a:pt x="19048" y="6517"/>
                    <a:pt x="19099" y="6267"/>
                  </a:cubicBezTo>
                  <a:cubicBezTo>
                    <a:pt x="19224" y="5866"/>
                    <a:pt x="18773" y="5490"/>
                    <a:pt x="18096" y="5415"/>
                  </a:cubicBezTo>
                  <a:lnTo>
                    <a:pt x="13159" y="4838"/>
                  </a:lnTo>
                  <a:cubicBezTo>
                    <a:pt x="12933" y="4813"/>
                    <a:pt x="12758" y="4763"/>
                    <a:pt x="12582" y="4688"/>
                  </a:cubicBezTo>
                  <a:cubicBezTo>
                    <a:pt x="12156" y="4487"/>
                    <a:pt x="11981" y="4136"/>
                    <a:pt x="12231" y="3810"/>
                  </a:cubicBezTo>
                  <a:lnTo>
                    <a:pt x="13986" y="1605"/>
                  </a:lnTo>
                  <a:lnTo>
                    <a:pt x="14337" y="1154"/>
                  </a:lnTo>
                  <a:cubicBezTo>
                    <a:pt x="14412" y="1079"/>
                    <a:pt x="14437" y="978"/>
                    <a:pt x="14462" y="903"/>
                  </a:cubicBezTo>
                  <a:cubicBezTo>
                    <a:pt x="14462" y="878"/>
                    <a:pt x="14462" y="853"/>
                    <a:pt x="14462" y="853"/>
                  </a:cubicBezTo>
                  <a:cubicBezTo>
                    <a:pt x="14462" y="577"/>
                    <a:pt x="14211" y="302"/>
                    <a:pt x="13760" y="176"/>
                  </a:cubicBezTo>
                  <a:cubicBezTo>
                    <a:pt x="13134" y="1"/>
                    <a:pt x="12382" y="126"/>
                    <a:pt x="12031" y="477"/>
                  </a:cubicBezTo>
                  <a:lnTo>
                    <a:pt x="9525" y="3008"/>
                  </a:lnTo>
                  <a:cubicBezTo>
                    <a:pt x="9124" y="3435"/>
                    <a:pt x="8146" y="3535"/>
                    <a:pt x="7545" y="3209"/>
                  </a:cubicBezTo>
                  <a:lnTo>
                    <a:pt x="3835" y="1254"/>
                  </a:lnTo>
                  <a:cubicBezTo>
                    <a:pt x="3585" y="1104"/>
                    <a:pt x="3259" y="1054"/>
                    <a:pt x="2958" y="1054"/>
                  </a:cubicBezTo>
                  <a:cubicBezTo>
                    <a:pt x="2632" y="1054"/>
                    <a:pt x="2281" y="1129"/>
                    <a:pt x="2031" y="1279"/>
                  </a:cubicBezTo>
                  <a:cubicBezTo>
                    <a:pt x="1755" y="1430"/>
                    <a:pt x="1630" y="1630"/>
                    <a:pt x="1655" y="1831"/>
                  </a:cubicBezTo>
                  <a:cubicBezTo>
                    <a:pt x="1655" y="2006"/>
                    <a:pt x="1780" y="2181"/>
                    <a:pt x="1981" y="2307"/>
                  </a:cubicBezTo>
                  <a:lnTo>
                    <a:pt x="2281" y="2482"/>
                  </a:lnTo>
                  <a:lnTo>
                    <a:pt x="5389" y="4437"/>
                  </a:lnTo>
                  <a:cubicBezTo>
                    <a:pt x="5941" y="4788"/>
                    <a:pt x="5790" y="5339"/>
                    <a:pt x="5088" y="5590"/>
                  </a:cubicBezTo>
                  <a:cubicBezTo>
                    <a:pt x="5088" y="5590"/>
                    <a:pt x="5063" y="5590"/>
                    <a:pt x="5063" y="5590"/>
                  </a:cubicBezTo>
                  <a:lnTo>
                    <a:pt x="652" y="7044"/>
                  </a:lnTo>
                  <a:cubicBezTo>
                    <a:pt x="251" y="7194"/>
                    <a:pt x="1" y="7445"/>
                    <a:pt x="1" y="7695"/>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9"/>
            <p:cNvSpPr/>
            <p:nvPr/>
          </p:nvSpPr>
          <p:spPr>
            <a:xfrm>
              <a:off x="4769575" y="3503175"/>
              <a:ext cx="62050" cy="94625"/>
            </a:xfrm>
            <a:custGeom>
              <a:rect b="b" l="l" r="r" t="t"/>
              <a:pathLst>
                <a:path extrusionOk="0" h="3785" w="2482">
                  <a:moveTo>
                    <a:pt x="602" y="3785"/>
                  </a:moveTo>
                  <a:lnTo>
                    <a:pt x="2357" y="1579"/>
                  </a:lnTo>
                  <a:cubicBezTo>
                    <a:pt x="2432" y="1504"/>
                    <a:pt x="2457" y="1404"/>
                    <a:pt x="2482" y="1329"/>
                  </a:cubicBezTo>
                  <a:lnTo>
                    <a:pt x="2482" y="0"/>
                  </a:lnTo>
                  <a:cubicBezTo>
                    <a:pt x="2457" y="75"/>
                    <a:pt x="2432" y="176"/>
                    <a:pt x="2357" y="251"/>
                  </a:cubicBezTo>
                  <a:lnTo>
                    <a:pt x="2006" y="702"/>
                  </a:lnTo>
                  <a:lnTo>
                    <a:pt x="251" y="2907"/>
                  </a:lnTo>
                  <a:cubicBezTo>
                    <a:pt x="1" y="3233"/>
                    <a:pt x="176" y="3584"/>
                    <a:pt x="602" y="3785"/>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9"/>
            <p:cNvSpPr/>
            <p:nvPr/>
          </p:nvSpPr>
          <p:spPr>
            <a:xfrm>
              <a:off x="4568450" y="3597150"/>
              <a:ext cx="25" cy="3150"/>
            </a:xfrm>
            <a:custGeom>
              <a:rect b="b" l="l" r="r" t="t"/>
              <a:pathLst>
                <a:path extrusionOk="0" h="126" w="1">
                  <a:moveTo>
                    <a:pt x="1" y="126"/>
                  </a:moveTo>
                  <a:cubicBezTo>
                    <a:pt x="1" y="101"/>
                    <a:pt x="1" y="76"/>
                    <a:pt x="1" y="76"/>
                  </a:cubicBezTo>
                  <a:cubicBezTo>
                    <a:pt x="1" y="51"/>
                    <a:pt x="1" y="26"/>
                    <a:pt x="1" y="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9"/>
            <p:cNvSpPr/>
            <p:nvPr/>
          </p:nvSpPr>
          <p:spPr>
            <a:xfrm>
              <a:off x="4747650" y="3637250"/>
              <a:ext cx="199900" cy="50150"/>
            </a:xfrm>
            <a:custGeom>
              <a:rect b="b" l="l" r="r" t="t"/>
              <a:pathLst>
                <a:path extrusionOk="0" h="2006" w="7996">
                  <a:moveTo>
                    <a:pt x="101" y="1154"/>
                  </a:moveTo>
                  <a:lnTo>
                    <a:pt x="251" y="2006"/>
                  </a:lnTo>
                  <a:cubicBezTo>
                    <a:pt x="502" y="1780"/>
                    <a:pt x="1003" y="1605"/>
                    <a:pt x="1529" y="1655"/>
                  </a:cubicBezTo>
                  <a:lnTo>
                    <a:pt x="6567" y="1956"/>
                  </a:lnTo>
                  <a:cubicBezTo>
                    <a:pt x="6617" y="1956"/>
                    <a:pt x="6667" y="1981"/>
                    <a:pt x="6717" y="1981"/>
                  </a:cubicBezTo>
                  <a:cubicBezTo>
                    <a:pt x="7344" y="1981"/>
                    <a:pt x="7895" y="1705"/>
                    <a:pt x="7996" y="1329"/>
                  </a:cubicBezTo>
                  <a:lnTo>
                    <a:pt x="7996" y="1"/>
                  </a:lnTo>
                  <a:cubicBezTo>
                    <a:pt x="7945" y="251"/>
                    <a:pt x="7670" y="452"/>
                    <a:pt x="7319" y="552"/>
                  </a:cubicBezTo>
                  <a:cubicBezTo>
                    <a:pt x="7143" y="602"/>
                    <a:pt x="6918" y="627"/>
                    <a:pt x="6717" y="627"/>
                  </a:cubicBezTo>
                  <a:cubicBezTo>
                    <a:pt x="6667" y="627"/>
                    <a:pt x="6617" y="627"/>
                    <a:pt x="6567" y="627"/>
                  </a:cubicBezTo>
                  <a:lnTo>
                    <a:pt x="1529" y="301"/>
                  </a:lnTo>
                  <a:cubicBezTo>
                    <a:pt x="702" y="251"/>
                    <a:pt x="0" y="652"/>
                    <a:pt x="101" y="11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9"/>
            <p:cNvSpPr/>
            <p:nvPr/>
          </p:nvSpPr>
          <p:spPr>
            <a:xfrm>
              <a:off x="4684375" y="3728725"/>
              <a:ext cx="650" cy="5675"/>
            </a:xfrm>
            <a:custGeom>
              <a:rect b="b" l="l" r="r" t="t"/>
              <a:pathLst>
                <a:path extrusionOk="0" h="227" w="26">
                  <a:moveTo>
                    <a:pt x="0" y="1"/>
                  </a:moveTo>
                  <a:lnTo>
                    <a:pt x="0" y="226"/>
                  </a:lnTo>
                  <a:cubicBezTo>
                    <a:pt x="25" y="151"/>
                    <a:pt x="25" y="76"/>
                    <a:pt x="0" y="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9"/>
            <p:cNvSpPr/>
            <p:nvPr/>
          </p:nvSpPr>
          <p:spPr>
            <a:xfrm>
              <a:off x="4470075" y="3654800"/>
              <a:ext cx="293900" cy="137250"/>
            </a:xfrm>
            <a:custGeom>
              <a:rect b="b" l="l" r="r" t="t"/>
              <a:pathLst>
                <a:path extrusionOk="0" h="5490" w="11756">
                  <a:moveTo>
                    <a:pt x="1" y="727"/>
                  </a:moveTo>
                  <a:lnTo>
                    <a:pt x="1" y="2081"/>
                  </a:lnTo>
                  <a:cubicBezTo>
                    <a:pt x="1" y="2181"/>
                    <a:pt x="51" y="2306"/>
                    <a:pt x="151" y="2406"/>
                  </a:cubicBezTo>
                  <a:cubicBezTo>
                    <a:pt x="452" y="2757"/>
                    <a:pt x="1204" y="2908"/>
                    <a:pt x="1830" y="2732"/>
                  </a:cubicBezTo>
                  <a:lnTo>
                    <a:pt x="6392" y="1529"/>
                  </a:lnTo>
                  <a:cubicBezTo>
                    <a:pt x="7169" y="1329"/>
                    <a:pt x="8046" y="1579"/>
                    <a:pt x="8196" y="2056"/>
                  </a:cubicBezTo>
                  <a:lnTo>
                    <a:pt x="9199" y="4888"/>
                  </a:lnTo>
                  <a:cubicBezTo>
                    <a:pt x="9299" y="5239"/>
                    <a:pt x="9850" y="5489"/>
                    <a:pt x="10452" y="5489"/>
                  </a:cubicBezTo>
                  <a:cubicBezTo>
                    <a:pt x="10502" y="5489"/>
                    <a:pt x="10577" y="5464"/>
                    <a:pt x="10652" y="5464"/>
                  </a:cubicBezTo>
                  <a:cubicBezTo>
                    <a:pt x="11254" y="5414"/>
                    <a:pt x="11705" y="5138"/>
                    <a:pt x="11755" y="4787"/>
                  </a:cubicBezTo>
                  <a:lnTo>
                    <a:pt x="11755" y="4662"/>
                  </a:lnTo>
                  <a:lnTo>
                    <a:pt x="11755" y="3484"/>
                  </a:lnTo>
                  <a:cubicBezTo>
                    <a:pt x="11730" y="3584"/>
                    <a:pt x="11680" y="3685"/>
                    <a:pt x="11580" y="3760"/>
                  </a:cubicBezTo>
                  <a:cubicBezTo>
                    <a:pt x="11379" y="3960"/>
                    <a:pt x="11053" y="4111"/>
                    <a:pt x="10652" y="4136"/>
                  </a:cubicBezTo>
                  <a:cubicBezTo>
                    <a:pt x="10577" y="4136"/>
                    <a:pt x="10527" y="4136"/>
                    <a:pt x="10452" y="4136"/>
                  </a:cubicBezTo>
                  <a:cubicBezTo>
                    <a:pt x="9850" y="4136"/>
                    <a:pt x="9299" y="3910"/>
                    <a:pt x="9199" y="3559"/>
                  </a:cubicBezTo>
                  <a:lnTo>
                    <a:pt x="8196" y="727"/>
                  </a:lnTo>
                  <a:cubicBezTo>
                    <a:pt x="8046" y="251"/>
                    <a:pt x="7169" y="0"/>
                    <a:pt x="6392" y="201"/>
                  </a:cubicBezTo>
                  <a:lnTo>
                    <a:pt x="1830" y="1404"/>
                  </a:lnTo>
                  <a:cubicBezTo>
                    <a:pt x="1454" y="1504"/>
                    <a:pt x="1053" y="1504"/>
                    <a:pt x="702" y="1404"/>
                  </a:cubicBezTo>
                  <a:cubicBezTo>
                    <a:pt x="477" y="1329"/>
                    <a:pt x="276" y="1228"/>
                    <a:pt x="151" y="1078"/>
                  </a:cubicBezTo>
                  <a:cubicBezTo>
                    <a:pt x="51" y="953"/>
                    <a:pt x="1" y="853"/>
                    <a:pt x="1" y="727"/>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9"/>
            <p:cNvSpPr/>
            <p:nvPr/>
          </p:nvSpPr>
          <p:spPr>
            <a:xfrm>
              <a:off x="4511425" y="3526350"/>
              <a:ext cx="107175" cy="94000"/>
            </a:xfrm>
            <a:custGeom>
              <a:rect b="b" l="l" r="r" t="t"/>
              <a:pathLst>
                <a:path extrusionOk="0" h="3760" w="4287">
                  <a:moveTo>
                    <a:pt x="1" y="1"/>
                  </a:moveTo>
                  <a:lnTo>
                    <a:pt x="1" y="1304"/>
                  </a:lnTo>
                  <a:cubicBezTo>
                    <a:pt x="1" y="1479"/>
                    <a:pt x="101" y="1655"/>
                    <a:pt x="327" y="1805"/>
                  </a:cubicBezTo>
                  <a:lnTo>
                    <a:pt x="3434" y="3760"/>
                  </a:lnTo>
                  <a:cubicBezTo>
                    <a:pt x="4136" y="3509"/>
                    <a:pt x="4287" y="2958"/>
                    <a:pt x="3735" y="2607"/>
                  </a:cubicBezTo>
                  <a:lnTo>
                    <a:pt x="627" y="652"/>
                  </a:lnTo>
                  <a:lnTo>
                    <a:pt x="327" y="477"/>
                  </a:lnTo>
                  <a:cubicBezTo>
                    <a:pt x="126" y="351"/>
                    <a:pt x="1" y="176"/>
                    <a:pt x="1" y="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9"/>
            <p:cNvSpPr/>
            <p:nvPr/>
          </p:nvSpPr>
          <p:spPr>
            <a:xfrm>
              <a:off x="4471325" y="3702425"/>
              <a:ext cx="59550" cy="59550"/>
            </a:xfrm>
            <a:custGeom>
              <a:rect b="b" l="l" r="r" t="t"/>
              <a:pathLst>
                <a:path extrusionOk="0" h="2382" w="2382">
                  <a:moveTo>
                    <a:pt x="51" y="1278"/>
                  </a:moveTo>
                  <a:cubicBezTo>
                    <a:pt x="76" y="1905"/>
                    <a:pt x="627" y="2381"/>
                    <a:pt x="1279" y="2331"/>
                  </a:cubicBezTo>
                  <a:cubicBezTo>
                    <a:pt x="1906" y="2306"/>
                    <a:pt x="2382" y="1755"/>
                    <a:pt x="2357" y="1128"/>
                  </a:cubicBezTo>
                  <a:cubicBezTo>
                    <a:pt x="2307" y="476"/>
                    <a:pt x="1755" y="0"/>
                    <a:pt x="1104" y="50"/>
                  </a:cubicBezTo>
                  <a:cubicBezTo>
                    <a:pt x="477" y="100"/>
                    <a:pt x="1" y="652"/>
                    <a:pt x="51" y="1278"/>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9"/>
            <p:cNvSpPr/>
            <p:nvPr/>
          </p:nvSpPr>
          <p:spPr>
            <a:xfrm>
              <a:off x="4701275" y="3774475"/>
              <a:ext cx="59550" cy="58925"/>
            </a:xfrm>
            <a:custGeom>
              <a:rect b="b" l="l" r="r" t="t"/>
              <a:pathLst>
                <a:path extrusionOk="0" h="2357" w="2382">
                  <a:moveTo>
                    <a:pt x="51" y="1254"/>
                  </a:moveTo>
                  <a:cubicBezTo>
                    <a:pt x="76" y="1880"/>
                    <a:pt x="627" y="2356"/>
                    <a:pt x="1279" y="2331"/>
                  </a:cubicBezTo>
                  <a:cubicBezTo>
                    <a:pt x="1906" y="2281"/>
                    <a:pt x="2382" y="1730"/>
                    <a:pt x="2357" y="1103"/>
                  </a:cubicBezTo>
                  <a:cubicBezTo>
                    <a:pt x="2307" y="477"/>
                    <a:pt x="1755" y="0"/>
                    <a:pt x="1104" y="25"/>
                  </a:cubicBezTo>
                  <a:cubicBezTo>
                    <a:pt x="477" y="76"/>
                    <a:pt x="1" y="627"/>
                    <a:pt x="51" y="12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9"/>
            <p:cNvSpPr/>
            <p:nvPr/>
          </p:nvSpPr>
          <p:spPr>
            <a:xfrm>
              <a:off x="4889250" y="3670450"/>
              <a:ext cx="60175" cy="59550"/>
            </a:xfrm>
            <a:custGeom>
              <a:rect b="b" l="l" r="r" t="t"/>
              <a:pathLst>
                <a:path extrusionOk="0" h="2382" w="2407">
                  <a:moveTo>
                    <a:pt x="51" y="1254"/>
                  </a:moveTo>
                  <a:cubicBezTo>
                    <a:pt x="101" y="1881"/>
                    <a:pt x="627" y="2382"/>
                    <a:pt x="1279" y="2332"/>
                  </a:cubicBezTo>
                  <a:cubicBezTo>
                    <a:pt x="1905" y="2282"/>
                    <a:pt x="2407" y="1730"/>
                    <a:pt x="2357" y="1104"/>
                  </a:cubicBezTo>
                  <a:cubicBezTo>
                    <a:pt x="2306" y="477"/>
                    <a:pt x="1755" y="1"/>
                    <a:pt x="1128" y="51"/>
                  </a:cubicBezTo>
                  <a:cubicBezTo>
                    <a:pt x="477" y="76"/>
                    <a:pt x="1" y="628"/>
                    <a:pt x="51" y="12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9"/>
            <p:cNvSpPr/>
            <p:nvPr/>
          </p:nvSpPr>
          <p:spPr>
            <a:xfrm>
              <a:off x="4784000" y="3549525"/>
              <a:ext cx="59550" cy="59550"/>
            </a:xfrm>
            <a:custGeom>
              <a:rect b="b" l="l" r="r" t="t"/>
              <a:pathLst>
                <a:path extrusionOk="0" h="2382" w="2382">
                  <a:moveTo>
                    <a:pt x="50" y="1254"/>
                  </a:moveTo>
                  <a:cubicBezTo>
                    <a:pt x="75" y="1906"/>
                    <a:pt x="627" y="2382"/>
                    <a:pt x="1278" y="2332"/>
                  </a:cubicBezTo>
                  <a:cubicBezTo>
                    <a:pt x="1905" y="2282"/>
                    <a:pt x="2381" y="1755"/>
                    <a:pt x="2356" y="1104"/>
                  </a:cubicBezTo>
                  <a:cubicBezTo>
                    <a:pt x="2306" y="477"/>
                    <a:pt x="1755" y="1"/>
                    <a:pt x="1128" y="51"/>
                  </a:cubicBezTo>
                  <a:cubicBezTo>
                    <a:pt x="476" y="76"/>
                    <a:pt x="0" y="627"/>
                    <a:pt x="50" y="1254"/>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9"/>
            <p:cNvSpPr/>
            <p:nvPr/>
          </p:nvSpPr>
          <p:spPr>
            <a:xfrm>
              <a:off x="4500150" y="3562075"/>
              <a:ext cx="59550" cy="59550"/>
            </a:xfrm>
            <a:custGeom>
              <a:rect b="b" l="l" r="r" t="t"/>
              <a:pathLst>
                <a:path extrusionOk="0" h="2382" w="2382">
                  <a:moveTo>
                    <a:pt x="51" y="1278"/>
                  </a:moveTo>
                  <a:cubicBezTo>
                    <a:pt x="76" y="1905"/>
                    <a:pt x="627" y="2381"/>
                    <a:pt x="1279" y="2331"/>
                  </a:cubicBezTo>
                  <a:cubicBezTo>
                    <a:pt x="1905" y="2306"/>
                    <a:pt x="2382" y="1755"/>
                    <a:pt x="2357" y="1128"/>
                  </a:cubicBezTo>
                  <a:cubicBezTo>
                    <a:pt x="2306" y="476"/>
                    <a:pt x="1755" y="0"/>
                    <a:pt x="1128" y="50"/>
                  </a:cubicBezTo>
                  <a:cubicBezTo>
                    <a:pt x="477" y="100"/>
                    <a:pt x="1" y="652"/>
                    <a:pt x="51" y="1278"/>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9"/>
            <p:cNvSpPr/>
            <p:nvPr/>
          </p:nvSpPr>
          <p:spPr>
            <a:xfrm>
              <a:off x="4661800" y="3372225"/>
              <a:ext cx="81500" cy="303275"/>
            </a:xfrm>
            <a:custGeom>
              <a:rect b="b" l="l" r="r" t="t"/>
              <a:pathLst>
                <a:path extrusionOk="0" h="12131" w="3260">
                  <a:moveTo>
                    <a:pt x="1" y="10602"/>
                  </a:moveTo>
                  <a:cubicBezTo>
                    <a:pt x="1" y="12130"/>
                    <a:pt x="3259" y="11830"/>
                    <a:pt x="3259" y="10602"/>
                  </a:cubicBezTo>
                  <a:lnTo>
                    <a:pt x="3259"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9"/>
            <p:cNvSpPr/>
            <p:nvPr/>
          </p:nvSpPr>
          <p:spPr>
            <a:xfrm>
              <a:off x="4357300" y="3252550"/>
              <a:ext cx="395375" cy="303275"/>
            </a:xfrm>
            <a:custGeom>
              <a:rect b="b" l="l" r="r" t="t"/>
              <a:pathLst>
                <a:path extrusionOk="0" h="12131" w="15815">
                  <a:moveTo>
                    <a:pt x="953" y="4737"/>
                  </a:moveTo>
                  <a:cubicBezTo>
                    <a:pt x="1780" y="5514"/>
                    <a:pt x="11680" y="10978"/>
                    <a:pt x="13509" y="11980"/>
                  </a:cubicBezTo>
                  <a:cubicBezTo>
                    <a:pt x="13760" y="12105"/>
                    <a:pt x="14036" y="12130"/>
                    <a:pt x="14261" y="11980"/>
                  </a:cubicBezTo>
                  <a:cubicBezTo>
                    <a:pt x="14261" y="11980"/>
                    <a:pt x="14261" y="11980"/>
                    <a:pt x="14261" y="11980"/>
                  </a:cubicBezTo>
                  <a:lnTo>
                    <a:pt x="14261" y="11980"/>
                  </a:lnTo>
                  <a:cubicBezTo>
                    <a:pt x="15289" y="11328"/>
                    <a:pt x="15815" y="8998"/>
                    <a:pt x="13810" y="7519"/>
                  </a:cubicBezTo>
                  <a:cubicBezTo>
                    <a:pt x="13234" y="7093"/>
                    <a:pt x="2707" y="0"/>
                    <a:pt x="1028" y="501"/>
                  </a:cubicBezTo>
                  <a:lnTo>
                    <a:pt x="1028" y="501"/>
                  </a:lnTo>
                  <a:cubicBezTo>
                    <a:pt x="1003" y="501"/>
                    <a:pt x="978" y="501"/>
                    <a:pt x="953" y="501"/>
                  </a:cubicBezTo>
                  <a:cubicBezTo>
                    <a:pt x="903" y="526"/>
                    <a:pt x="852" y="577"/>
                    <a:pt x="802" y="602"/>
                  </a:cubicBezTo>
                  <a:cubicBezTo>
                    <a:pt x="0" y="1278"/>
                    <a:pt x="101" y="3935"/>
                    <a:pt x="953" y="47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9"/>
            <p:cNvSpPr/>
            <p:nvPr/>
          </p:nvSpPr>
          <p:spPr>
            <a:xfrm>
              <a:off x="4382975" y="3075850"/>
              <a:ext cx="665450" cy="476225"/>
            </a:xfrm>
            <a:custGeom>
              <a:rect b="b" l="l" r="r" t="t"/>
              <a:pathLst>
                <a:path extrusionOk="0" h="19049" w="26618">
                  <a:moveTo>
                    <a:pt x="1" y="7569"/>
                  </a:moveTo>
                  <a:cubicBezTo>
                    <a:pt x="1680" y="7068"/>
                    <a:pt x="12207" y="14161"/>
                    <a:pt x="12783" y="14587"/>
                  </a:cubicBezTo>
                  <a:cubicBezTo>
                    <a:pt x="14788" y="16066"/>
                    <a:pt x="14262" y="18396"/>
                    <a:pt x="13234" y="19048"/>
                  </a:cubicBezTo>
                  <a:lnTo>
                    <a:pt x="24938" y="12281"/>
                  </a:lnTo>
                  <a:lnTo>
                    <a:pt x="25339" y="12031"/>
                  </a:lnTo>
                  <a:lnTo>
                    <a:pt x="25339" y="12031"/>
                  </a:lnTo>
                  <a:cubicBezTo>
                    <a:pt x="26267" y="11254"/>
                    <a:pt x="26618" y="9098"/>
                    <a:pt x="24738" y="7695"/>
                  </a:cubicBezTo>
                  <a:cubicBezTo>
                    <a:pt x="24161" y="7244"/>
                    <a:pt x="13384" y="0"/>
                    <a:pt x="11881" y="677"/>
                  </a:cubicBezTo>
                  <a:lnTo>
                    <a:pt x="11806" y="727"/>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9"/>
            <p:cNvSpPr/>
            <p:nvPr/>
          </p:nvSpPr>
          <p:spPr>
            <a:xfrm>
              <a:off x="4056550" y="2804550"/>
              <a:ext cx="193625" cy="109675"/>
            </a:xfrm>
            <a:custGeom>
              <a:rect b="b" l="l" r="r" t="t"/>
              <a:pathLst>
                <a:path extrusionOk="0" h="4387" w="7745">
                  <a:moveTo>
                    <a:pt x="7193" y="2231"/>
                  </a:moveTo>
                  <a:cubicBezTo>
                    <a:pt x="7193" y="2231"/>
                    <a:pt x="6943" y="1429"/>
                    <a:pt x="6391" y="1003"/>
                  </a:cubicBezTo>
                  <a:cubicBezTo>
                    <a:pt x="5840" y="577"/>
                    <a:pt x="5013" y="0"/>
                    <a:pt x="4637" y="226"/>
                  </a:cubicBezTo>
                  <a:cubicBezTo>
                    <a:pt x="4236" y="451"/>
                    <a:pt x="5489" y="1429"/>
                    <a:pt x="5489" y="1429"/>
                  </a:cubicBezTo>
                  <a:cubicBezTo>
                    <a:pt x="4136" y="877"/>
                    <a:pt x="2857" y="777"/>
                    <a:pt x="2281" y="727"/>
                  </a:cubicBezTo>
                  <a:cubicBezTo>
                    <a:pt x="1704" y="702"/>
                    <a:pt x="0" y="1354"/>
                    <a:pt x="326" y="1880"/>
                  </a:cubicBezTo>
                  <a:cubicBezTo>
                    <a:pt x="677" y="2381"/>
                    <a:pt x="2030" y="3108"/>
                    <a:pt x="2607" y="3434"/>
                  </a:cubicBezTo>
                  <a:cubicBezTo>
                    <a:pt x="3183" y="3785"/>
                    <a:pt x="5038" y="4386"/>
                    <a:pt x="6391" y="4211"/>
                  </a:cubicBezTo>
                  <a:cubicBezTo>
                    <a:pt x="7745" y="4035"/>
                    <a:pt x="7193" y="2231"/>
                    <a:pt x="7193" y="223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9"/>
            <p:cNvSpPr/>
            <p:nvPr/>
          </p:nvSpPr>
          <p:spPr>
            <a:xfrm>
              <a:off x="4151775" y="3142900"/>
              <a:ext cx="619700" cy="481225"/>
            </a:xfrm>
            <a:custGeom>
              <a:rect b="b" l="l" r="r" t="t"/>
              <a:pathLst>
                <a:path extrusionOk="0" h="19249" w="24788">
                  <a:moveTo>
                    <a:pt x="24387" y="852"/>
                  </a:moveTo>
                  <a:cubicBezTo>
                    <a:pt x="24788" y="7118"/>
                    <a:pt x="17720" y="10075"/>
                    <a:pt x="7570" y="7243"/>
                  </a:cubicBezTo>
                  <a:cubicBezTo>
                    <a:pt x="7570" y="7243"/>
                    <a:pt x="6868" y="10125"/>
                    <a:pt x="4888" y="18822"/>
                  </a:cubicBezTo>
                  <a:cubicBezTo>
                    <a:pt x="2081" y="19248"/>
                    <a:pt x="302" y="18822"/>
                    <a:pt x="302" y="18822"/>
                  </a:cubicBezTo>
                  <a:cubicBezTo>
                    <a:pt x="302" y="18822"/>
                    <a:pt x="1" y="1830"/>
                    <a:pt x="4888" y="1078"/>
                  </a:cubicBezTo>
                  <a:cubicBezTo>
                    <a:pt x="9775" y="326"/>
                    <a:pt x="19575" y="226"/>
                    <a:pt x="195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9"/>
            <p:cNvSpPr/>
            <p:nvPr/>
          </p:nvSpPr>
          <p:spPr>
            <a:xfrm>
              <a:off x="4458175" y="2281975"/>
              <a:ext cx="261925" cy="288875"/>
            </a:xfrm>
            <a:custGeom>
              <a:rect b="b" l="l" r="r" t="t"/>
              <a:pathLst>
                <a:path extrusionOk="0" h="11555" w="10477">
                  <a:moveTo>
                    <a:pt x="7920" y="226"/>
                  </a:moveTo>
                  <a:cubicBezTo>
                    <a:pt x="6742" y="26"/>
                    <a:pt x="5138" y="1"/>
                    <a:pt x="4011" y="327"/>
                  </a:cubicBezTo>
                  <a:cubicBezTo>
                    <a:pt x="2106" y="903"/>
                    <a:pt x="1053" y="2106"/>
                    <a:pt x="602" y="3936"/>
                  </a:cubicBezTo>
                  <a:cubicBezTo>
                    <a:pt x="126" y="5740"/>
                    <a:pt x="0" y="8798"/>
                    <a:pt x="1053" y="10502"/>
                  </a:cubicBezTo>
                  <a:cubicBezTo>
                    <a:pt x="1705" y="11555"/>
                    <a:pt x="3158" y="11354"/>
                    <a:pt x="4186" y="11079"/>
                  </a:cubicBezTo>
                  <a:cubicBezTo>
                    <a:pt x="5439" y="10753"/>
                    <a:pt x="7093" y="10201"/>
                    <a:pt x="8121" y="9424"/>
                  </a:cubicBezTo>
                  <a:cubicBezTo>
                    <a:pt x="9549" y="8347"/>
                    <a:pt x="10301" y="5966"/>
                    <a:pt x="10402" y="4236"/>
                  </a:cubicBezTo>
                  <a:cubicBezTo>
                    <a:pt x="10477" y="2758"/>
                    <a:pt x="9725" y="527"/>
                    <a:pt x="7920" y="22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9"/>
            <p:cNvSpPr/>
            <p:nvPr/>
          </p:nvSpPr>
          <p:spPr>
            <a:xfrm>
              <a:off x="4460050" y="2240000"/>
              <a:ext cx="261925" cy="302650"/>
            </a:xfrm>
            <a:custGeom>
              <a:rect b="b" l="l" r="r" t="t"/>
              <a:pathLst>
                <a:path extrusionOk="0" h="12106" w="10477">
                  <a:moveTo>
                    <a:pt x="9324" y="2231"/>
                  </a:moveTo>
                  <a:cubicBezTo>
                    <a:pt x="10477" y="3008"/>
                    <a:pt x="10377" y="4737"/>
                    <a:pt x="10327" y="5915"/>
                  </a:cubicBezTo>
                  <a:cubicBezTo>
                    <a:pt x="10226" y="7645"/>
                    <a:pt x="9474" y="10026"/>
                    <a:pt x="8046" y="11103"/>
                  </a:cubicBezTo>
                  <a:cubicBezTo>
                    <a:pt x="7244" y="11705"/>
                    <a:pt x="7219" y="11780"/>
                    <a:pt x="6141" y="12106"/>
                  </a:cubicBezTo>
                  <a:cubicBezTo>
                    <a:pt x="6066" y="12056"/>
                    <a:pt x="5815" y="11880"/>
                    <a:pt x="5540" y="11680"/>
                  </a:cubicBezTo>
                  <a:cubicBezTo>
                    <a:pt x="4938" y="11254"/>
                    <a:pt x="4662" y="10477"/>
                    <a:pt x="4888" y="9775"/>
                  </a:cubicBezTo>
                  <a:cubicBezTo>
                    <a:pt x="5088" y="9098"/>
                    <a:pt x="5113" y="8271"/>
                    <a:pt x="4738" y="8046"/>
                  </a:cubicBezTo>
                  <a:cubicBezTo>
                    <a:pt x="4086" y="7695"/>
                    <a:pt x="3660" y="8948"/>
                    <a:pt x="3660" y="8948"/>
                  </a:cubicBezTo>
                  <a:cubicBezTo>
                    <a:pt x="3284" y="8798"/>
                    <a:pt x="2732" y="8372"/>
                    <a:pt x="3033" y="7645"/>
                  </a:cubicBezTo>
                  <a:cubicBezTo>
                    <a:pt x="3359" y="6918"/>
                    <a:pt x="3033" y="6141"/>
                    <a:pt x="3033" y="6141"/>
                  </a:cubicBezTo>
                  <a:cubicBezTo>
                    <a:pt x="1905" y="6166"/>
                    <a:pt x="1379" y="4612"/>
                    <a:pt x="1028" y="4412"/>
                  </a:cubicBezTo>
                  <a:cubicBezTo>
                    <a:pt x="251" y="3986"/>
                    <a:pt x="1" y="3810"/>
                    <a:pt x="126" y="3083"/>
                  </a:cubicBezTo>
                  <a:cubicBezTo>
                    <a:pt x="201" y="2607"/>
                    <a:pt x="402" y="2131"/>
                    <a:pt x="753" y="1805"/>
                  </a:cubicBezTo>
                  <a:cubicBezTo>
                    <a:pt x="1154" y="1429"/>
                    <a:pt x="2507" y="928"/>
                    <a:pt x="3033" y="778"/>
                  </a:cubicBezTo>
                  <a:cubicBezTo>
                    <a:pt x="6166" y="1"/>
                    <a:pt x="8597" y="552"/>
                    <a:pt x="9324" y="2231"/>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9"/>
            <p:cNvSpPr/>
            <p:nvPr/>
          </p:nvSpPr>
          <p:spPr>
            <a:xfrm>
              <a:off x="4382975" y="2480600"/>
              <a:ext cx="493150" cy="758175"/>
            </a:xfrm>
            <a:custGeom>
              <a:rect b="b" l="l" r="r" t="t"/>
              <a:pathLst>
                <a:path extrusionOk="0" h="30327" w="19726">
                  <a:moveTo>
                    <a:pt x="4913" y="3986"/>
                  </a:moveTo>
                  <a:cubicBezTo>
                    <a:pt x="7369" y="2281"/>
                    <a:pt x="10577" y="1"/>
                    <a:pt x="15164" y="3685"/>
                  </a:cubicBezTo>
                  <a:cubicBezTo>
                    <a:pt x="19725" y="7344"/>
                    <a:pt x="19400" y="23259"/>
                    <a:pt x="18272" y="26668"/>
                  </a:cubicBezTo>
                  <a:cubicBezTo>
                    <a:pt x="17144" y="30051"/>
                    <a:pt x="9550" y="30327"/>
                    <a:pt x="7269" y="30026"/>
                  </a:cubicBezTo>
                  <a:cubicBezTo>
                    <a:pt x="5013" y="29725"/>
                    <a:pt x="7244" y="25815"/>
                    <a:pt x="6492" y="23234"/>
                  </a:cubicBezTo>
                  <a:cubicBezTo>
                    <a:pt x="5740" y="20627"/>
                    <a:pt x="1" y="7444"/>
                    <a:pt x="4913" y="398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9"/>
            <p:cNvSpPr/>
            <p:nvPr/>
          </p:nvSpPr>
          <p:spPr>
            <a:xfrm>
              <a:off x="4455675" y="2611550"/>
              <a:ext cx="160425" cy="339000"/>
            </a:xfrm>
            <a:custGeom>
              <a:rect b="b" l="l" r="r" t="t"/>
              <a:pathLst>
                <a:path extrusionOk="0" h="13560" w="6417">
                  <a:moveTo>
                    <a:pt x="978" y="2206"/>
                  </a:moveTo>
                  <a:cubicBezTo>
                    <a:pt x="727" y="2357"/>
                    <a:pt x="401" y="2883"/>
                    <a:pt x="50" y="3635"/>
                  </a:cubicBezTo>
                  <a:cubicBezTo>
                    <a:pt x="0" y="6743"/>
                    <a:pt x="1053" y="10577"/>
                    <a:pt x="2055" y="13560"/>
                  </a:cubicBezTo>
                  <a:cubicBezTo>
                    <a:pt x="2807" y="12432"/>
                    <a:pt x="3559" y="11279"/>
                    <a:pt x="4236" y="10302"/>
                  </a:cubicBezTo>
                  <a:cubicBezTo>
                    <a:pt x="6416" y="7119"/>
                    <a:pt x="4612" y="1"/>
                    <a:pt x="978" y="220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9"/>
            <p:cNvSpPr/>
            <p:nvPr/>
          </p:nvSpPr>
          <p:spPr>
            <a:xfrm>
              <a:off x="4726350" y="2725600"/>
              <a:ext cx="414175" cy="794500"/>
            </a:xfrm>
            <a:custGeom>
              <a:rect b="b" l="l" r="r" t="t"/>
              <a:pathLst>
                <a:path extrusionOk="0" h="31780" w="16567">
                  <a:moveTo>
                    <a:pt x="13459" y="0"/>
                  </a:moveTo>
                  <a:cubicBezTo>
                    <a:pt x="13459" y="0"/>
                    <a:pt x="13459" y="50"/>
                    <a:pt x="13459" y="126"/>
                  </a:cubicBezTo>
                  <a:cubicBezTo>
                    <a:pt x="14386" y="50"/>
                    <a:pt x="15389" y="802"/>
                    <a:pt x="15815" y="1880"/>
                  </a:cubicBezTo>
                  <a:cubicBezTo>
                    <a:pt x="16567" y="3785"/>
                    <a:pt x="15564" y="24712"/>
                    <a:pt x="13760" y="24261"/>
                  </a:cubicBezTo>
                  <a:cubicBezTo>
                    <a:pt x="13183" y="24863"/>
                    <a:pt x="702" y="31780"/>
                    <a:pt x="702" y="31780"/>
                  </a:cubicBezTo>
                  <a:lnTo>
                    <a:pt x="0" y="7770"/>
                  </a:lnTo>
                  <a:cubicBezTo>
                    <a:pt x="0" y="7770"/>
                    <a:pt x="8797" y="126"/>
                    <a:pt x="13459" y="0"/>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9"/>
            <p:cNvSpPr/>
            <p:nvPr/>
          </p:nvSpPr>
          <p:spPr>
            <a:xfrm>
              <a:off x="4625475" y="2889750"/>
              <a:ext cx="188625" cy="641650"/>
            </a:xfrm>
            <a:custGeom>
              <a:rect b="b" l="l" r="r" t="t"/>
              <a:pathLst>
                <a:path extrusionOk="0" h="25666" w="7545">
                  <a:moveTo>
                    <a:pt x="4737" y="25214"/>
                  </a:moveTo>
                  <a:cubicBezTo>
                    <a:pt x="6542" y="25665"/>
                    <a:pt x="7544" y="4763"/>
                    <a:pt x="6792" y="2858"/>
                  </a:cubicBezTo>
                  <a:cubicBezTo>
                    <a:pt x="6040" y="928"/>
                    <a:pt x="3359" y="1"/>
                    <a:pt x="2882" y="3159"/>
                  </a:cubicBezTo>
                  <a:cubicBezTo>
                    <a:pt x="2431" y="6317"/>
                    <a:pt x="0" y="24061"/>
                    <a:pt x="4737" y="2521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9"/>
            <p:cNvSpPr/>
            <p:nvPr/>
          </p:nvSpPr>
          <p:spPr>
            <a:xfrm>
              <a:off x="4186875" y="2550775"/>
              <a:ext cx="435475" cy="460550"/>
            </a:xfrm>
            <a:custGeom>
              <a:rect b="b" l="l" r="r" t="t"/>
              <a:pathLst>
                <a:path extrusionOk="0" h="18422" w="17419">
                  <a:moveTo>
                    <a:pt x="11980" y="2206"/>
                  </a:moveTo>
                  <a:cubicBezTo>
                    <a:pt x="10777" y="2933"/>
                    <a:pt x="7369" y="13109"/>
                    <a:pt x="7369" y="13109"/>
                  </a:cubicBezTo>
                  <a:lnTo>
                    <a:pt x="2206" y="11605"/>
                  </a:lnTo>
                  <a:cubicBezTo>
                    <a:pt x="1554" y="11630"/>
                    <a:pt x="0" y="12783"/>
                    <a:pt x="326" y="14287"/>
                  </a:cubicBezTo>
                  <a:cubicBezTo>
                    <a:pt x="3559" y="16718"/>
                    <a:pt x="5339" y="17620"/>
                    <a:pt x="7770" y="18021"/>
                  </a:cubicBezTo>
                  <a:cubicBezTo>
                    <a:pt x="10226" y="18422"/>
                    <a:pt x="13058" y="13459"/>
                    <a:pt x="15238" y="10277"/>
                  </a:cubicBezTo>
                  <a:cubicBezTo>
                    <a:pt x="17419" y="7094"/>
                    <a:pt x="15614" y="1"/>
                    <a:pt x="11980" y="22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9"/>
            <p:cNvSpPr/>
            <p:nvPr/>
          </p:nvSpPr>
          <p:spPr>
            <a:xfrm>
              <a:off x="3460675" y="3072100"/>
              <a:ext cx="456800" cy="264425"/>
            </a:xfrm>
            <a:custGeom>
              <a:rect b="b" l="l" r="r" t="t"/>
              <a:pathLst>
                <a:path extrusionOk="0" h="10577" w="18272">
                  <a:moveTo>
                    <a:pt x="17870" y="3659"/>
                  </a:moveTo>
                  <a:lnTo>
                    <a:pt x="11529" y="0"/>
                  </a:lnTo>
                  <a:lnTo>
                    <a:pt x="828" y="6165"/>
                  </a:lnTo>
                  <a:lnTo>
                    <a:pt x="1" y="6291"/>
                  </a:lnTo>
                  <a:lnTo>
                    <a:pt x="1" y="6516"/>
                  </a:lnTo>
                  <a:cubicBezTo>
                    <a:pt x="1" y="6592"/>
                    <a:pt x="26" y="6667"/>
                    <a:pt x="101" y="6717"/>
                  </a:cubicBezTo>
                  <a:lnTo>
                    <a:pt x="6567" y="10451"/>
                  </a:lnTo>
                  <a:cubicBezTo>
                    <a:pt x="6767" y="10577"/>
                    <a:pt x="7118" y="10551"/>
                    <a:pt x="7344" y="10426"/>
                  </a:cubicBezTo>
                  <a:lnTo>
                    <a:pt x="18071" y="4236"/>
                  </a:lnTo>
                  <a:cubicBezTo>
                    <a:pt x="18196" y="4160"/>
                    <a:pt x="18271" y="4035"/>
                    <a:pt x="18246" y="3960"/>
                  </a:cubicBezTo>
                  <a:lnTo>
                    <a:pt x="18246" y="3584"/>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9"/>
            <p:cNvSpPr/>
            <p:nvPr/>
          </p:nvSpPr>
          <p:spPr>
            <a:xfrm>
              <a:off x="3391125" y="2839000"/>
              <a:ext cx="357800" cy="390375"/>
            </a:xfrm>
            <a:custGeom>
              <a:rect b="b" l="l" r="r" t="t"/>
              <a:pathLst>
                <a:path extrusionOk="0" h="15615" w="14312">
                  <a:moveTo>
                    <a:pt x="14311" y="8948"/>
                  </a:moveTo>
                  <a:lnTo>
                    <a:pt x="2783" y="15615"/>
                  </a:lnTo>
                  <a:lnTo>
                    <a:pt x="76" y="7093"/>
                  </a:lnTo>
                  <a:cubicBezTo>
                    <a:pt x="1" y="6843"/>
                    <a:pt x="101" y="6542"/>
                    <a:pt x="276" y="6417"/>
                  </a:cubicBezTo>
                  <a:lnTo>
                    <a:pt x="11204" y="126"/>
                  </a:lnTo>
                  <a:cubicBezTo>
                    <a:pt x="11379" y="1"/>
                    <a:pt x="11605" y="126"/>
                    <a:pt x="11680" y="3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9"/>
            <p:cNvSpPr/>
            <p:nvPr/>
          </p:nvSpPr>
          <p:spPr>
            <a:xfrm>
              <a:off x="3406175" y="2864075"/>
              <a:ext cx="327700" cy="344000"/>
            </a:xfrm>
            <a:custGeom>
              <a:rect b="b" l="l" r="r" t="t"/>
              <a:pathLst>
                <a:path extrusionOk="0" h="13760" w="13108">
                  <a:moveTo>
                    <a:pt x="13108" y="7594"/>
                  </a:moveTo>
                  <a:lnTo>
                    <a:pt x="2456" y="13760"/>
                  </a:lnTo>
                  <a:lnTo>
                    <a:pt x="0" y="6216"/>
                  </a:lnTo>
                  <a:lnTo>
                    <a:pt x="10777" y="0"/>
                  </a:ln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9"/>
            <p:cNvSpPr/>
            <p:nvPr/>
          </p:nvSpPr>
          <p:spPr>
            <a:xfrm>
              <a:off x="3460675" y="3062700"/>
              <a:ext cx="458050" cy="264425"/>
            </a:xfrm>
            <a:custGeom>
              <a:rect b="b" l="l" r="r" t="t"/>
              <a:pathLst>
                <a:path extrusionOk="0" h="10577" w="18322">
                  <a:moveTo>
                    <a:pt x="18071" y="4261"/>
                  </a:moveTo>
                  <a:lnTo>
                    <a:pt x="7344" y="10451"/>
                  </a:lnTo>
                  <a:cubicBezTo>
                    <a:pt x="7118" y="10577"/>
                    <a:pt x="6767" y="10577"/>
                    <a:pt x="6567" y="10476"/>
                  </a:cubicBezTo>
                  <a:lnTo>
                    <a:pt x="1" y="6667"/>
                  </a:lnTo>
                  <a:lnTo>
                    <a:pt x="11529" y="0"/>
                  </a:lnTo>
                  <a:lnTo>
                    <a:pt x="18121" y="3810"/>
                  </a:lnTo>
                  <a:cubicBezTo>
                    <a:pt x="18321" y="3910"/>
                    <a:pt x="18296" y="4110"/>
                    <a:pt x="18071" y="426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9"/>
            <p:cNvSpPr/>
            <p:nvPr/>
          </p:nvSpPr>
          <p:spPr>
            <a:xfrm>
              <a:off x="3460675" y="3062700"/>
              <a:ext cx="458050" cy="264425"/>
            </a:xfrm>
            <a:custGeom>
              <a:rect b="b" l="l" r="r" t="t"/>
              <a:pathLst>
                <a:path extrusionOk="0" h="10577" w="18322">
                  <a:moveTo>
                    <a:pt x="18071" y="4261"/>
                  </a:moveTo>
                  <a:lnTo>
                    <a:pt x="7344" y="10451"/>
                  </a:lnTo>
                  <a:cubicBezTo>
                    <a:pt x="7118" y="10577"/>
                    <a:pt x="6767" y="10577"/>
                    <a:pt x="6567" y="10476"/>
                  </a:cubicBezTo>
                  <a:lnTo>
                    <a:pt x="1" y="6667"/>
                  </a:lnTo>
                  <a:lnTo>
                    <a:pt x="11529" y="0"/>
                  </a:lnTo>
                  <a:lnTo>
                    <a:pt x="18121" y="3810"/>
                  </a:lnTo>
                  <a:cubicBezTo>
                    <a:pt x="18321" y="3910"/>
                    <a:pt x="18296" y="4110"/>
                    <a:pt x="18071" y="426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9"/>
            <p:cNvSpPr/>
            <p:nvPr/>
          </p:nvSpPr>
          <p:spPr>
            <a:xfrm>
              <a:off x="3489500" y="3079600"/>
              <a:ext cx="339000" cy="196150"/>
            </a:xfrm>
            <a:custGeom>
              <a:rect b="b" l="l" r="r" t="t"/>
              <a:pathLst>
                <a:path extrusionOk="0" h="7846" w="13560">
                  <a:moveTo>
                    <a:pt x="13559" y="1805"/>
                  </a:moveTo>
                  <a:lnTo>
                    <a:pt x="3108" y="7845"/>
                  </a:lnTo>
                  <a:lnTo>
                    <a:pt x="0" y="6041"/>
                  </a:lnTo>
                  <a:lnTo>
                    <a:pt x="10452" y="1"/>
                  </a:lnTo>
                  <a:close/>
                </a:path>
              </a:pathLst>
            </a:custGeom>
            <a:solidFill>
              <a:srgbClr val="112B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9"/>
            <p:cNvSpPr/>
            <p:nvPr/>
          </p:nvSpPr>
          <p:spPr>
            <a:xfrm>
              <a:off x="3684975" y="3192400"/>
              <a:ext cx="110950" cy="64550"/>
            </a:xfrm>
            <a:custGeom>
              <a:rect b="b" l="l" r="r" t="t"/>
              <a:pathLst>
                <a:path extrusionOk="0" h="2582" w="4438">
                  <a:moveTo>
                    <a:pt x="4287" y="1053"/>
                  </a:moveTo>
                  <a:lnTo>
                    <a:pt x="1806" y="2481"/>
                  </a:lnTo>
                  <a:cubicBezTo>
                    <a:pt x="1655" y="2556"/>
                    <a:pt x="1455" y="2582"/>
                    <a:pt x="1329" y="2506"/>
                  </a:cubicBezTo>
                  <a:lnTo>
                    <a:pt x="126" y="1805"/>
                  </a:lnTo>
                  <a:cubicBezTo>
                    <a:pt x="1" y="1754"/>
                    <a:pt x="26" y="1629"/>
                    <a:pt x="176" y="1529"/>
                  </a:cubicBezTo>
                  <a:lnTo>
                    <a:pt x="2658" y="100"/>
                  </a:lnTo>
                  <a:cubicBezTo>
                    <a:pt x="2808" y="25"/>
                    <a:pt x="3009" y="0"/>
                    <a:pt x="3134" y="75"/>
                  </a:cubicBezTo>
                  <a:lnTo>
                    <a:pt x="4337" y="777"/>
                  </a:lnTo>
                  <a:cubicBezTo>
                    <a:pt x="4437" y="852"/>
                    <a:pt x="4437" y="952"/>
                    <a:pt x="4287" y="105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9"/>
            <p:cNvSpPr/>
            <p:nvPr/>
          </p:nvSpPr>
          <p:spPr>
            <a:xfrm>
              <a:off x="2398650" y="3548900"/>
              <a:ext cx="619700" cy="481250"/>
            </a:xfrm>
            <a:custGeom>
              <a:rect b="b" l="l" r="r" t="t"/>
              <a:pathLst>
                <a:path extrusionOk="0" h="19250" w="24788">
                  <a:moveTo>
                    <a:pt x="401" y="853"/>
                  </a:moveTo>
                  <a:cubicBezTo>
                    <a:pt x="0" y="7119"/>
                    <a:pt x="7068" y="10076"/>
                    <a:pt x="17218" y="7244"/>
                  </a:cubicBezTo>
                  <a:cubicBezTo>
                    <a:pt x="17218" y="7244"/>
                    <a:pt x="17920" y="10126"/>
                    <a:pt x="19875" y="18823"/>
                  </a:cubicBezTo>
                  <a:cubicBezTo>
                    <a:pt x="22682" y="19249"/>
                    <a:pt x="24386" y="16818"/>
                    <a:pt x="24386" y="16818"/>
                  </a:cubicBezTo>
                  <a:cubicBezTo>
                    <a:pt x="24386" y="16818"/>
                    <a:pt x="24787" y="1830"/>
                    <a:pt x="19875" y="1078"/>
                  </a:cubicBezTo>
                  <a:cubicBezTo>
                    <a:pt x="14988" y="327"/>
                    <a:pt x="5213" y="226"/>
                    <a:pt x="5213" y="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9"/>
            <p:cNvSpPr/>
            <p:nvPr/>
          </p:nvSpPr>
          <p:spPr>
            <a:xfrm>
              <a:off x="2447500" y="2677350"/>
              <a:ext cx="261950" cy="288875"/>
            </a:xfrm>
            <a:custGeom>
              <a:rect b="b" l="l" r="r" t="t"/>
              <a:pathLst>
                <a:path extrusionOk="0" h="11555" w="10478">
                  <a:moveTo>
                    <a:pt x="2557" y="226"/>
                  </a:moveTo>
                  <a:cubicBezTo>
                    <a:pt x="3735" y="51"/>
                    <a:pt x="5339" y="0"/>
                    <a:pt x="6467" y="351"/>
                  </a:cubicBezTo>
                  <a:cubicBezTo>
                    <a:pt x="8372" y="903"/>
                    <a:pt x="9425" y="2131"/>
                    <a:pt x="9876" y="3935"/>
                  </a:cubicBezTo>
                  <a:cubicBezTo>
                    <a:pt x="10352" y="5765"/>
                    <a:pt x="10477" y="8797"/>
                    <a:pt x="9425" y="10502"/>
                  </a:cubicBezTo>
                  <a:cubicBezTo>
                    <a:pt x="8773" y="11554"/>
                    <a:pt x="7319" y="11354"/>
                    <a:pt x="6292" y="11078"/>
                  </a:cubicBezTo>
                  <a:cubicBezTo>
                    <a:pt x="5039" y="10752"/>
                    <a:pt x="3384" y="10201"/>
                    <a:pt x="2357" y="9424"/>
                  </a:cubicBezTo>
                  <a:cubicBezTo>
                    <a:pt x="928" y="8346"/>
                    <a:pt x="151" y="5965"/>
                    <a:pt x="76" y="4261"/>
                  </a:cubicBezTo>
                  <a:cubicBezTo>
                    <a:pt x="1" y="2782"/>
                    <a:pt x="753" y="527"/>
                    <a:pt x="2557" y="226"/>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9"/>
            <p:cNvSpPr/>
            <p:nvPr/>
          </p:nvSpPr>
          <p:spPr>
            <a:xfrm>
              <a:off x="2445000" y="2635375"/>
              <a:ext cx="262575" cy="302650"/>
            </a:xfrm>
            <a:custGeom>
              <a:rect b="b" l="l" r="r" t="t"/>
              <a:pathLst>
                <a:path extrusionOk="0" h="12106" w="10503">
                  <a:moveTo>
                    <a:pt x="1179" y="2256"/>
                  </a:moveTo>
                  <a:cubicBezTo>
                    <a:pt x="26" y="3008"/>
                    <a:pt x="1" y="4812"/>
                    <a:pt x="51" y="6015"/>
                  </a:cubicBezTo>
                  <a:cubicBezTo>
                    <a:pt x="151" y="7720"/>
                    <a:pt x="1028" y="10025"/>
                    <a:pt x="2457" y="11103"/>
                  </a:cubicBezTo>
                  <a:cubicBezTo>
                    <a:pt x="3234" y="11705"/>
                    <a:pt x="3284" y="11780"/>
                    <a:pt x="4337" y="12106"/>
                  </a:cubicBezTo>
                  <a:cubicBezTo>
                    <a:pt x="4437" y="12055"/>
                    <a:pt x="4687" y="11905"/>
                    <a:pt x="4963" y="11705"/>
                  </a:cubicBezTo>
                  <a:cubicBezTo>
                    <a:pt x="5540" y="11253"/>
                    <a:pt x="5840" y="10502"/>
                    <a:pt x="5615" y="9800"/>
                  </a:cubicBezTo>
                  <a:cubicBezTo>
                    <a:pt x="5389" y="9098"/>
                    <a:pt x="5389" y="8271"/>
                    <a:pt x="5765" y="8070"/>
                  </a:cubicBezTo>
                  <a:cubicBezTo>
                    <a:pt x="6417" y="7720"/>
                    <a:pt x="6843" y="8948"/>
                    <a:pt x="6843" y="8948"/>
                  </a:cubicBezTo>
                  <a:cubicBezTo>
                    <a:pt x="7194" y="8822"/>
                    <a:pt x="7770" y="8396"/>
                    <a:pt x="7469" y="7644"/>
                  </a:cubicBezTo>
                  <a:cubicBezTo>
                    <a:pt x="7144" y="6918"/>
                    <a:pt x="7469" y="6141"/>
                    <a:pt x="7469" y="6141"/>
                  </a:cubicBezTo>
                  <a:cubicBezTo>
                    <a:pt x="8597" y="6166"/>
                    <a:pt x="9124" y="4612"/>
                    <a:pt x="9474" y="4411"/>
                  </a:cubicBezTo>
                  <a:cubicBezTo>
                    <a:pt x="10251" y="3985"/>
                    <a:pt x="10502" y="3810"/>
                    <a:pt x="10377" y="3083"/>
                  </a:cubicBezTo>
                  <a:cubicBezTo>
                    <a:pt x="10302" y="2607"/>
                    <a:pt x="10101" y="2131"/>
                    <a:pt x="9750" y="1805"/>
                  </a:cubicBezTo>
                  <a:cubicBezTo>
                    <a:pt x="9349" y="1429"/>
                    <a:pt x="7996" y="928"/>
                    <a:pt x="7469" y="802"/>
                  </a:cubicBezTo>
                  <a:cubicBezTo>
                    <a:pt x="4312" y="0"/>
                    <a:pt x="1880" y="577"/>
                    <a:pt x="1179" y="2256"/>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9"/>
            <p:cNvSpPr/>
            <p:nvPr/>
          </p:nvSpPr>
          <p:spPr>
            <a:xfrm>
              <a:off x="2268325" y="2903550"/>
              <a:ext cx="521950" cy="731225"/>
            </a:xfrm>
            <a:custGeom>
              <a:rect b="b" l="l" r="r" t="t"/>
              <a:pathLst>
                <a:path extrusionOk="0" h="29249" w="20878">
                  <a:moveTo>
                    <a:pt x="15263" y="2907"/>
                  </a:moveTo>
                  <a:cubicBezTo>
                    <a:pt x="12431" y="1855"/>
                    <a:pt x="9148" y="0"/>
                    <a:pt x="4586" y="3659"/>
                  </a:cubicBezTo>
                  <a:cubicBezTo>
                    <a:pt x="0" y="7318"/>
                    <a:pt x="1253" y="22181"/>
                    <a:pt x="2381" y="25564"/>
                  </a:cubicBezTo>
                  <a:cubicBezTo>
                    <a:pt x="3509" y="28973"/>
                    <a:pt x="11103" y="29248"/>
                    <a:pt x="13384" y="28948"/>
                  </a:cubicBezTo>
                  <a:cubicBezTo>
                    <a:pt x="15639" y="28647"/>
                    <a:pt x="13409" y="24737"/>
                    <a:pt x="14160" y="22131"/>
                  </a:cubicBezTo>
                  <a:cubicBezTo>
                    <a:pt x="14912" y="19549"/>
                    <a:pt x="20877" y="4988"/>
                    <a:pt x="15263" y="290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9"/>
            <p:cNvSpPr/>
            <p:nvPr/>
          </p:nvSpPr>
          <p:spPr>
            <a:xfrm>
              <a:off x="2551525" y="2936125"/>
              <a:ext cx="370950" cy="500025"/>
            </a:xfrm>
            <a:custGeom>
              <a:rect b="b" l="l" r="r" t="t"/>
              <a:pathLst>
                <a:path extrusionOk="0" h="20001" w="14838">
                  <a:moveTo>
                    <a:pt x="5439" y="2206"/>
                  </a:moveTo>
                  <a:cubicBezTo>
                    <a:pt x="6617" y="2933"/>
                    <a:pt x="9725" y="11980"/>
                    <a:pt x="9725" y="11980"/>
                  </a:cubicBezTo>
                  <a:lnTo>
                    <a:pt x="10828" y="4888"/>
                  </a:lnTo>
                  <a:cubicBezTo>
                    <a:pt x="10828" y="4888"/>
                    <a:pt x="13359" y="3685"/>
                    <a:pt x="14838" y="5289"/>
                  </a:cubicBezTo>
                  <a:cubicBezTo>
                    <a:pt x="13835" y="12156"/>
                    <a:pt x="13284" y="19198"/>
                    <a:pt x="10828" y="19599"/>
                  </a:cubicBezTo>
                  <a:cubicBezTo>
                    <a:pt x="8396" y="20000"/>
                    <a:pt x="4361" y="13484"/>
                    <a:pt x="2181" y="10301"/>
                  </a:cubicBezTo>
                  <a:cubicBezTo>
                    <a:pt x="0" y="7118"/>
                    <a:pt x="1805" y="0"/>
                    <a:pt x="5439" y="2206"/>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9"/>
            <p:cNvSpPr/>
            <p:nvPr/>
          </p:nvSpPr>
          <p:spPr>
            <a:xfrm>
              <a:off x="2873575" y="2904175"/>
              <a:ext cx="72700" cy="55775"/>
            </a:xfrm>
            <a:custGeom>
              <a:rect b="b" l="l" r="r" t="t"/>
              <a:pathLst>
                <a:path extrusionOk="0" h="2231" w="2908">
                  <a:moveTo>
                    <a:pt x="2908" y="0"/>
                  </a:moveTo>
                  <a:lnTo>
                    <a:pt x="2306" y="176"/>
                  </a:lnTo>
                  <a:lnTo>
                    <a:pt x="1" y="1905"/>
                  </a:lnTo>
                  <a:lnTo>
                    <a:pt x="176" y="2231"/>
                  </a:lnTo>
                  <a:lnTo>
                    <a:pt x="2632" y="401"/>
                  </a:lnTo>
                  <a:lnTo>
                    <a:pt x="2908" y="0"/>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9"/>
            <p:cNvSpPr/>
            <p:nvPr/>
          </p:nvSpPr>
          <p:spPr>
            <a:xfrm>
              <a:off x="2813425" y="2924850"/>
              <a:ext cx="134125" cy="169825"/>
            </a:xfrm>
            <a:custGeom>
              <a:rect b="b" l="l" r="r" t="t"/>
              <a:pathLst>
                <a:path extrusionOk="0" h="6793" w="5365">
                  <a:moveTo>
                    <a:pt x="878" y="5740"/>
                  </a:moveTo>
                  <a:cubicBezTo>
                    <a:pt x="878" y="5539"/>
                    <a:pt x="1" y="3359"/>
                    <a:pt x="352" y="2557"/>
                  </a:cubicBezTo>
                  <a:cubicBezTo>
                    <a:pt x="702" y="1755"/>
                    <a:pt x="1154" y="1228"/>
                    <a:pt x="1154" y="1228"/>
                  </a:cubicBezTo>
                  <a:cubicBezTo>
                    <a:pt x="1529" y="0"/>
                    <a:pt x="2582" y="126"/>
                    <a:pt x="3384" y="928"/>
                  </a:cubicBezTo>
                  <a:cubicBezTo>
                    <a:pt x="4211" y="1755"/>
                    <a:pt x="5364" y="3760"/>
                    <a:pt x="3885" y="5439"/>
                  </a:cubicBezTo>
                  <a:cubicBezTo>
                    <a:pt x="2306" y="6792"/>
                    <a:pt x="878" y="5740"/>
                    <a:pt x="878" y="5740"/>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9"/>
            <p:cNvSpPr/>
            <p:nvPr/>
          </p:nvSpPr>
          <p:spPr>
            <a:xfrm>
              <a:off x="2027075" y="3121575"/>
              <a:ext cx="414200" cy="794525"/>
            </a:xfrm>
            <a:custGeom>
              <a:rect b="b" l="l" r="r" t="t"/>
              <a:pathLst>
                <a:path extrusionOk="0" h="31781" w="16568">
                  <a:moveTo>
                    <a:pt x="3084" y="1"/>
                  </a:moveTo>
                  <a:cubicBezTo>
                    <a:pt x="3084" y="1"/>
                    <a:pt x="3084" y="26"/>
                    <a:pt x="3084" y="101"/>
                  </a:cubicBezTo>
                  <a:cubicBezTo>
                    <a:pt x="2181" y="26"/>
                    <a:pt x="1179" y="803"/>
                    <a:pt x="753" y="1856"/>
                  </a:cubicBezTo>
                  <a:cubicBezTo>
                    <a:pt x="1" y="3785"/>
                    <a:pt x="1003" y="24688"/>
                    <a:pt x="2808" y="24237"/>
                  </a:cubicBezTo>
                  <a:cubicBezTo>
                    <a:pt x="3359" y="24838"/>
                    <a:pt x="15841" y="31781"/>
                    <a:pt x="15841" y="31781"/>
                  </a:cubicBezTo>
                  <a:lnTo>
                    <a:pt x="16567" y="7745"/>
                  </a:lnTo>
                  <a:cubicBezTo>
                    <a:pt x="16567" y="7745"/>
                    <a:pt x="7745" y="126"/>
                    <a:pt x="3084"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9"/>
            <p:cNvSpPr/>
            <p:nvPr/>
          </p:nvSpPr>
          <p:spPr>
            <a:xfrm>
              <a:off x="2353525" y="3285125"/>
              <a:ext cx="188625" cy="642250"/>
            </a:xfrm>
            <a:custGeom>
              <a:rect b="b" l="l" r="r" t="t"/>
              <a:pathLst>
                <a:path extrusionOk="0" h="25690" w="7545">
                  <a:moveTo>
                    <a:pt x="2783" y="25239"/>
                  </a:moveTo>
                  <a:cubicBezTo>
                    <a:pt x="1003" y="25690"/>
                    <a:pt x="1" y="4787"/>
                    <a:pt x="752" y="2858"/>
                  </a:cubicBezTo>
                  <a:cubicBezTo>
                    <a:pt x="1479" y="928"/>
                    <a:pt x="4186" y="0"/>
                    <a:pt x="4662" y="3158"/>
                  </a:cubicBezTo>
                  <a:cubicBezTo>
                    <a:pt x="5113" y="6316"/>
                    <a:pt x="7544" y="24061"/>
                    <a:pt x="2783" y="2523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9"/>
            <p:cNvSpPr/>
            <p:nvPr/>
          </p:nvSpPr>
          <p:spPr>
            <a:xfrm>
              <a:off x="3970700" y="4185500"/>
              <a:ext cx="292000" cy="128475"/>
            </a:xfrm>
            <a:custGeom>
              <a:rect b="b" l="l" r="r" t="t"/>
              <a:pathLst>
                <a:path extrusionOk="0" h="5139" w="11680">
                  <a:moveTo>
                    <a:pt x="11053" y="377"/>
                  </a:moveTo>
                  <a:lnTo>
                    <a:pt x="7118" y="1"/>
                  </a:lnTo>
                  <a:cubicBezTo>
                    <a:pt x="7118" y="1"/>
                    <a:pt x="4587" y="727"/>
                    <a:pt x="3083" y="928"/>
                  </a:cubicBezTo>
                  <a:cubicBezTo>
                    <a:pt x="1580" y="1153"/>
                    <a:pt x="502" y="903"/>
                    <a:pt x="151" y="1429"/>
                  </a:cubicBezTo>
                  <a:cubicBezTo>
                    <a:pt x="101" y="1529"/>
                    <a:pt x="76" y="1655"/>
                    <a:pt x="76" y="1805"/>
                  </a:cubicBezTo>
                  <a:lnTo>
                    <a:pt x="76" y="1805"/>
                  </a:lnTo>
                  <a:cubicBezTo>
                    <a:pt x="76" y="1805"/>
                    <a:pt x="76" y="1805"/>
                    <a:pt x="76" y="1830"/>
                  </a:cubicBezTo>
                  <a:cubicBezTo>
                    <a:pt x="1" y="2607"/>
                    <a:pt x="702" y="3334"/>
                    <a:pt x="1078" y="3635"/>
                  </a:cubicBezTo>
                  <a:cubicBezTo>
                    <a:pt x="1855" y="4186"/>
                    <a:pt x="2707" y="4537"/>
                    <a:pt x="5013" y="4336"/>
                  </a:cubicBezTo>
                  <a:cubicBezTo>
                    <a:pt x="5615" y="4086"/>
                    <a:pt x="6717" y="3935"/>
                    <a:pt x="7118" y="4537"/>
                  </a:cubicBezTo>
                  <a:cubicBezTo>
                    <a:pt x="7720" y="4838"/>
                    <a:pt x="10026" y="5138"/>
                    <a:pt x="11053" y="4537"/>
                  </a:cubicBezTo>
                  <a:lnTo>
                    <a:pt x="11053" y="4011"/>
                  </a:lnTo>
                  <a:cubicBezTo>
                    <a:pt x="11680" y="3409"/>
                    <a:pt x="11053" y="377"/>
                    <a:pt x="11053" y="3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9"/>
            <p:cNvSpPr/>
            <p:nvPr/>
          </p:nvSpPr>
          <p:spPr>
            <a:xfrm>
              <a:off x="4041500" y="3283875"/>
              <a:ext cx="281975" cy="953025"/>
            </a:xfrm>
            <a:custGeom>
              <a:rect b="b" l="l" r="r" t="t"/>
              <a:pathLst>
                <a:path extrusionOk="0" h="38121" w="11279">
                  <a:moveTo>
                    <a:pt x="9976" y="0"/>
                  </a:moveTo>
                  <a:cubicBezTo>
                    <a:pt x="11279" y="6742"/>
                    <a:pt x="6592" y="14111"/>
                    <a:pt x="6993" y="19549"/>
                  </a:cubicBezTo>
                  <a:cubicBezTo>
                    <a:pt x="7494" y="27018"/>
                    <a:pt x="7795" y="30276"/>
                    <a:pt x="8547" y="36341"/>
                  </a:cubicBezTo>
                  <a:cubicBezTo>
                    <a:pt x="8547" y="36341"/>
                    <a:pt x="5540" y="38121"/>
                    <a:pt x="3309" y="36066"/>
                  </a:cubicBezTo>
                  <a:cubicBezTo>
                    <a:pt x="1003" y="24186"/>
                    <a:pt x="1" y="22055"/>
                    <a:pt x="327" y="27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9"/>
            <p:cNvSpPr/>
            <p:nvPr/>
          </p:nvSpPr>
          <p:spPr>
            <a:xfrm>
              <a:off x="3796525" y="2397900"/>
              <a:ext cx="266300" cy="388500"/>
            </a:xfrm>
            <a:custGeom>
              <a:rect b="b" l="l" r="r" t="t"/>
              <a:pathLst>
                <a:path extrusionOk="0" h="15540" w="10652">
                  <a:moveTo>
                    <a:pt x="1354" y="4462"/>
                  </a:moveTo>
                  <a:cubicBezTo>
                    <a:pt x="0" y="6016"/>
                    <a:pt x="1128" y="12432"/>
                    <a:pt x="3008" y="13985"/>
                  </a:cubicBezTo>
                  <a:cubicBezTo>
                    <a:pt x="4887" y="15539"/>
                    <a:pt x="6441" y="14988"/>
                    <a:pt x="8070" y="13584"/>
                  </a:cubicBezTo>
                  <a:cubicBezTo>
                    <a:pt x="9699" y="12206"/>
                    <a:pt x="10652" y="8772"/>
                    <a:pt x="10276" y="6166"/>
                  </a:cubicBezTo>
                  <a:cubicBezTo>
                    <a:pt x="9725" y="2632"/>
                    <a:pt x="5163" y="0"/>
                    <a:pt x="1354" y="4462"/>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9"/>
            <p:cNvSpPr/>
            <p:nvPr/>
          </p:nvSpPr>
          <p:spPr>
            <a:xfrm>
              <a:off x="3785875" y="2426100"/>
              <a:ext cx="286350" cy="335850"/>
            </a:xfrm>
            <a:custGeom>
              <a:rect b="b" l="l" r="r" t="t"/>
              <a:pathLst>
                <a:path extrusionOk="0" h="13434" w="11454">
                  <a:moveTo>
                    <a:pt x="1303" y="3985"/>
                  </a:moveTo>
                  <a:cubicBezTo>
                    <a:pt x="1303" y="3985"/>
                    <a:pt x="1028" y="4662"/>
                    <a:pt x="1178" y="5815"/>
                  </a:cubicBezTo>
                  <a:cubicBezTo>
                    <a:pt x="1353" y="6943"/>
                    <a:pt x="1754" y="7569"/>
                    <a:pt x="1955" y="8096"/>
                  </a:cubicBezTo>
                  <a:cubicBezTo>
                    <a:pt x="2181" y="8622"/>
                    <a:pt x="2105" y="8998"/>
                    <a:pt x="2331" y="9198"/>
                  </a:cubicBezTo>
                  <a:cubicBezTo>
                    <a:pt x="2556" y="9399"/>
                    <a:pt x="2506" y="7720"/>
                    <a:pt x="3033" y="7294"/>
                  </a:cubicBezTo>
                  <a:cubicBezTo>
                    <a:pt x="3559" y="6893"/>
                    <a:pt x="4336" y="8697"/>
                    <a:pt x="3258" y="9825"/>
                  </a:cubicBezTo>
                  <a:cubicBezTo>
                    <a:pt x="3108" y="10953"/>
                    <a:pt x="4536" y="12807"/>
                    <a:pt x="5063" y="13133"/>
                  </a:cubicBezTo>
                  <a:cubicBezTo>
                    <a:pt x="5614" y="13434"/>
                    <a:pt x="7795" y="13083"/>
                    <a:pt x="9148" y="11755"/>
                  </a:cubicBezTo>
                  <a:cubicBezTo>
                    <a:pt x="10501" y="10401"/>
                    <a:pt x="10802" y="8271"/>
                    <a:pt x="11128" y="5464"/>
                  </a:cubicBezTo>
                  <a:cubicBezTo>
                    <a:pt x="11454" y="2682"/>
                    <a:pt x="9374" y="1780"/>
                    <a:pt x="9374" y="1780"/>
                  </a:cubicBezTo>
                  <a:cubicBezTo>
                    <a:pt x="9323" y="0"/>
                    <a:pt x="3409" y="476"/>
                    <a:pt x="1278" y="1429"/>
                  </a:cubicBezTo>
                  <a:cubicBezTo>
                    <a:pt x="0" y="2055"/>
                    <a:pt x="1303" y="3985"/>
                    <a:pt x="1303" y="398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9"/>
            <p:cNvSpPr/>
            <p:nvPr/>
          </p:nvSpPr>
          <p:spPr>
            <a:xfrm>
              <a:off x="3418075" y="3327725"/>
              <a:ext cx="196750" cy="73325"/>
            </a:xfrm>
            <a:custGeom>
              <a:rect b="b" l="l" r="r" t="t"/>
              <a:pathLst>
                <a:path extrusionOk="0" h="2933" w="7870">
                  <a:moveTo>
                    <a:pt x="7870" y="1956"/>
                  </a:moveTo>
                  <a:cubicBezTo>
                    <a:pt x="7870" y="1956"/>
                    <a:pt x="7519" y="2081"/>
                    <a:pt x="6642" y="2457"/>
                  </a:cubicBezTo>
                  <a:cubicBezTo>
                    <a:pt x="5790" y="2808"/>
                    <a:pt x="3935" y="2933"/>
                    <a:pt x="2757" y="2758"/>
                  </a:cubicBezTo>
                  <a:cubicBezTo>
                    <a:pt x="1604" y="2557"/>
                    <a:pt x="0" y="2306"/>
                    <a:pt x="326" y="1880"/>
                  </a:cubicBezTo>
                  <a:cubicBezTo>
                    <a:pt x="627" y="1454"/>
                    <a:pt x="6466" y="1"/>
                    <a:pt x="6717" y="126"/>
                  </a:cubicBezTo>
                  <a:cubicBezTo>
                    <a:pt x="6968" y="226"/>
                    <a:pt x="7870" y="1956"/>
                    <a:pt x="7870" y="1956"/>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9"/>
            <p:cNvSpPr/>
            <p:nvPr/>
          </p:nvSpPr>
          <p:spPr>
            <a:xfrm>
              <a:off x="3781475" y="4275725"/>
              <a:ext cx="291375" cy="127850"/>
            </a:xfrm>
            <a:custGeom>
              <a:rect b="b" l="l" r="r" t="t"/>
              <a:pathLst>
                <a:path extrusionOk="0" h="5114" w="11655">
                  <a:moveTo>
                    <a:pt x="11053" y="352"/>
                  </a:moveTo>
                  <a:lnTo>
                    <a:pt x="7093" y="1"/>
                  </a:lnTo>
                  <a:cubicBezTo>
                    <a:pt x="7093" y="1"/>
                    <a:pt x="4562" y="702"/>
                    <a:pt x="3083" y="928"/>
                  </a:cubicBezTo>
                  <a:cubicBezTo>
                    <a:pt x="1580" y="1128"/>
                    <a:pt x="502" y="878"/>
                    <a:pt x="151" y="1429"/>
                  </a:cubicBezTo>
                  <a:cubicBezTo>
                    <a:pt x="76" y="1504"/>
                    <a:pt x="51" y="1630"/>
                    <a:pt x="76" y="1780"/>
                  </a:cubicBezTo>
                  <a:lnTo>
                    <a:pt x="76" y="1780"/>
                  </a:lnTo>
                  <a:cubicBezTo>
                    <a:pt x="76" y="1780"/>
                    <a:pt x="76" y="1780"/>
                    <a:pt x="76" y="1780"/>
                  </a:cubicBezTo>
                  <a:cubicBezTo>
                    <a:pt x="76" y="1780"/>
                    <a:pt x="76" y="1805"/>
                    <a:pt x="76" y="1805"/>
                  </a:cubicBezTo>
                  <a:cubicBezTo>
                    <a:pt x="1" y="2582"/>
                    <a:pt x="677" y="3334"/>
                    <a:pt x="1078" y="3610"/>
                  </a:cubicBezTo>
                  <a:cubicBezTo>
                    <a:pt x="1855" y="4186"/>
                    <a:pt x="2707" y="4512"/>
                    <a:pt x="5013" y="4311"/>
                  </a:cubicBezTo>
                  <a:cubicBezTo>
                    <a:pt x="5615" y="4086"/>
                    <a:pt x="6692" y="3910"/>
                    <a:pt x="7093" y="4512"/>
                  </a:cubicBezTo>
                  <a:cubicBezTo>
                    <a:pt x="7695" y="4813"/>
                    <a:pt x="10026" y="5113"/>
                    <a:pt x="11053" y="4512"/>
                  </a:cubicBezTo>
                  <a:lnTo>
                    <a:pt x="11053" y="4011"/>
                  </a:lnTo>
                  <a:cubicBezTo>
                    <a:pt x="11655" y="3384"/>
                    <a:pt x="11053" y="352"/>
                    <a:pt x="11053" y="35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9"/>
            <p:cNvSpPr/>
            <p:nvPr/>
          </p:nvSpPr>
          <p:spPr>
            <a:xfrm>
              <a:off x="3895525" y="3326475"/>
              <a:ext cx="330850" cy="1037625"/>
            </a:xfrm>
            <a:custGeom>
              <a:rect b="b" l="l" r="r" t="t"/>
              <a:pathLst>
                <a:path extrusionOk="0" h="41505" w="13234">
                  <a:moveTo>
                    <a:pt x="12807" y="1"/>
                  </a:moveTo>
                  <a:cubicBezTo>
                    <a:pt x="13233" y="6868"/>
                    <a:pt x="7619" y="14387"/>
                    <a:pt x="7293" y="19925"/>
                  </a:cubicBezTo>
                  <a:cubicBezTo>
                    <a:pt x="6842" y="27545"/>
                    <a:pt x="6817" y="32908"/>
                    <a:pt x="6817" y="39098"/>
                  </a:cubicBezTo>
                  <a:cubicBezTo>
                    <a:pt x="6817" y="39098"/>
                    <a:pt x="1754" y="41504"/>
                    <a:pt x="1529" y="37795"/>
                  </a:cubicBezTo>
                  <a:cubicBezTo>
                    <a:pt x="777" y="25665"/>
                    <a:pt x="0" y="22482"/>
                    <a:pt x="3133" y="276"/>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9"/>
            <p:cNvSpPr/>
            <p:nvPr/>
          </p:nvSpPr>
          <p:spPr>
            <a:xfrm>
              <a:off x="3812800" y="2644150"/>
              <a:ext cx="497525" cy="817700"/>
            </a:xfrm>
            <a:custGeom>
              <a:rect b="b" l="l" r="r" t="t"/>
              <a:pathLst>
                <a:path extrusionOk="0" h="32708" w="19901">
                  <a:moveTo>
                    <a:pt x="2883" y="5263"/>
                  </a:moveTo>
                  <a:cubicBezTo>
                    <a:pt x="5690" y="3860"/>
                    <a:pt x="10277" y="0"/>
                    <a:pt x="14011" y="5038"/>
                  </a:cubicBezTo>
                  <a:cubicBezTo>
                    <a:pt x="17520" y="9775"/>
                    <a:pt x="18973" y="23985"/>
                    <a:pt x="19374" y="26817"/>
                  </a:cubicBezTo>
                  <a:cubicBezTo>
                    <a:pt x="19901" y="30652"/>
                    <a:pt x="9224" y="32707"/>
                    <a:pt x="6843" y="32607"/>
                  </a:cubicBezTo>
                  <a:cubicBezTo>
                    <a:pt x="6292" y="32582"/>
                    <a:pt x="5966" y="32331"/>
                    <a:pt x="5815" y="31805"/>
                  </a:cubicBezTo>
                  <a:cubicBezTo>
                    <a:pt x="5615" y="31103"/>
                    <a:pt x="6191" y="30602"/>
                    <a:pt x="6041" y="29950"/>
                  </a:cubicBezTo>
                  <a:cubicBezTo>
                    <a:pt x="5941" y="29574"/>
                    <a:pt x="5690" y="29273"/>
                    <a:pt x="5464" y="28973"/>
                  </a:cubicBezTo>
                  <a:cubicBezTo>
                    <a:pt x="5239" y="28672"/>
                    <a:pt x="5013" y="28371"/>
                    <a:pt x="4963" y="27995"/>
                  </a:cubicBezTo>
                  <a:cubicBezTo>
                    <a:pt x="4863" y="27369"/>
                    <a:pt x="5239" y="26792"/>
                    <a:pt x="5314" y="26191"/>
                  </a:cubicBezTo>
                  <a:cubicBezTo>
                    <a:pt x="5364" y="25740"/>
                    <a:pt x="5239" y="25288"/>
                    <a:pt x="5139" y="24862"/>
                  </a:cubicBezTo>
                  <a:cubicBezTo>
                    <a:pt x="4161" y="21253"/>
                    <a:pt x="2482" y="17920"/>
                    <a:pt x="1530" y="14286"/>
                  </a:cubicBezTo>
                  <a:cubicBezTo>
                    <a:pt x="903" y="11805"/>
                    <a:pt x="1" y="7920"/>
                    <a:pt x="2031" y="5865"/>
                  </a:cubicBezTo>
                  <a:cubicBezTo>
                    <a:pt x="2231" y="5664"/>
                    <a:pt x="2582" y="5338"/>
                    <a:pt x="2883" y="526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9"/>
            <p:cNvSpPr/>
            <p:nvPr/>
          </p:nvSpPr>
          <p:spPr>
            <a:xfrm>
              <a:off x="3567200" y="2752525"/>
              <a:ext cx="406650" cy="625350"/>
            </a:xfrm>
            <a:custGeom>
              <a:rect b="b" l="l" r="r" t="t"/>
              <a:pathLst>
                <a:path extrusionOk="0" h="25014" w="16266">
                  <a:moveTo>
                    <a:pt x="10978" y="2833"/>
                  </a:moveTo>
                  <a:cubicBezTo>
                    <a:pt x="8697" y="10001"/>
                    <a:pt x="8496" y="13560"/>
                    <a:pt x="6291" y="16392"/>
                  </a:cubicBezTo>
                  <a:cubicBezTo>
                    <a:pt x="6115" y="16593"/>
                    <a:pt x="0" y="23134"/>
                    <a:pt x="0" y="23134"/>
                  </a:cubicBezTo>
                  <a:cubicBezTo>
                    <a:pt x="0" y="23134"/>
                    <a:pt x="827" y="24638"/>
                    <a:pt x="2958" y="25014"/>
                  </a:cubicBezTo>
                  <a:cubicBezTo>
                    <a:pt x="6366" y="23560"/>
                    <a:pt x="10251" y="18197"/>
                    <a:pt x="11278" y="17019"/>
                  </a:cubicBezTo>
                  <a:cubicBezTo>
                    <a:pt x="11880" y="16367"/>
                    <a:pt x="15238" y="10176"/>
                    <a:pt x="15765" y="7044"/>
                  </a:cubicBezTo>
                  <a:cubicBezTo>
                    <a:pt x="16266" y="3886"/>
                    <a:pt x="11905" y="1"/>
                    <a:pt x="10978" y="2833"/>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9"/>
            <p:cNvSpPr/>
            <p:nvPr/>
          </p:nvSpPr>
          <p:spPr>
            <a:xfrm>
              <a:off x="3483225" y="2283225"/>
              <a:ext cx="456800" cy="264450"/>
            </a:xfrm>
            <a:custGeom>
              <a:rect b="b" l="l" r="r" t="t"/>
              <a:pathLst>
                <a:path extrusionOk="0" h="10578" w="18272">
                  <a:moveTo>
                    <a:pt x="17871" y="3660"/>
                  </a:moveTo>
                  <a:lnTo>
                    <a:pt x="11530" y="1"/>
                  </a:lnTo>
                  <a:lnTo>
                    <a:pt x="828" y="6191"/>
                  </a:lnTo>
                  <a:lnTo>
                    <a:pt x="1" y="6292"/>
                  </a:lnTo>
                  <a:lnTo>
                    <a:pt x="1" y="6517"/>
                  </a:lnTo>
                  <a:cubicBezTo>
                    <a:pt x="1" y="6592"/>
                    <a:pt x="26" y="6668"/>
                    <a:pt x="126" y="6718"/>
                  </a:cubicBezTo>
                  <a:lnTo>
                    <a:pt x="6567" y="10452"/>
                  </a:lnTo>
                  <a:cubicBezTo>
                    <a:pt x="6768" y="10577"/>
                    <a:pt x="7119" y="10552"/>
                    <a:pt x="7344" y="10427"/>
                  </a:cubicBezTo>
                  <a:lnTo>
                    <a:pt x="18071" y="4237"/>
                  </a:lnTo>
                  <a:cubicBezTo>
                    <a:pt x="18196" y="4161"/>
                    <a:pt x="18272" y="4036"/>
                    <a:pt x="18246" y="3961"/>
                  </a:cubicBezTo>
                  <a:lnTo>
                    <a:pt x="18246" y="3610"/>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9"/>
            <p:cNvSpPr/>
            <p:nvPr/>
          </p:nvSpPr>
          <p:spPr>
            <a:xfrm>
              <a:off x="3483225" y="2273850"/>
              <a:ext cx="458050" cy="264425"/>
            </a:xfrm>
            <a:custGeom>
              <a:rect b="b" l="l" r="r" t="t"/>
              <a:pathLst>
                <a:path extrusionOk="0" h="10577" w="18322">
                  <a:moveTo>
                    <a:pt x="18071" y="4261"/>
                  </a:moveTo>
                  <a:lnTo>
                    <a:pt x="7344" y="10451"/>
                  </a:lnTo>
                  <a:cubicBezTo>
                    <a:pt x="7119" y="10577"/>
                    <a:pt x="6768" y="10577"/>
                    <a:pt x="6567" y="10476"/>
                  </a:cubicBezTo>
                  <a:lnTo>
                    <a:pt x="1" y="6667"/>
                  </a:lnTo>
                  <a:lnTo>
                    <a:pt x="11530" y="0"/>
                  </a:lnTo>
                  <a:lnTo>
                    <a:pt x="18121" y="3810"/>
                  </a:lnTo>
                  <a:cubicBezTo>
                    <a:pt x="18322" y="3935"/>
                    <a:pt x="18297" y="4110"/>
                    <a:pt x="18071" y="426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9"/>
            <p:cNvSpPr/>
            <p:nvPr/>
          </p:nvSpPr>
          <p:spPr>
            <a:xfrm>
              <a:off x="3483225" y="2273850"/>
              <a:ext cx="458050" cy="264425"/>
            </a:xfrm>
            <a:custGeom>
              <a:rect b="b" l="l" r="r" t="t"/>
              <a:pathLst>
                <a:path extrusionOk="0" h="10577" w="18322">
                  <a:moveTo>
                    <a:pt x="18071" y="4261"/>
                  </a:moveTo>
                  <a:lnTo>
                    <a:pt x="7344" y="10451"/>
                  </a:lnTo>
                  <a:cubicBezTo>
                    <a:pt x="7119" y="10577"/>
                    <a:pt x="6768" y="10577"/>
                    <a:pt x="6567" y="10476"/>
                  </a:cubicBezTo>
                  <a:lnTo>
                    <a:pt x="1" y="6667"/>
                  </a:lnTo>
                  <a:lnTo>
                    <a:pt x="11530" y="0"/>
                  </a:lnTo>
                  <a:lnTo>
                    <a:pt x="18121" y="3810"/>
                  </a:lnTo>
                  <a:cubicBezTo>
                    <a:pt x="18322" y="3935"/>
                    <a:pt x="18297" y="4110"/>
                    <a:pt x="18071" y="426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9"/>
            <p:cNvSpPr/>
            <p:nvPr/>
          </p:nvSpPr>
          <p:spPr>
            <a:xfrm>
              <a:off x="3580975" y="2332725"/>
              <a:ext cx="339000" cy="196150"/>
            </a:xfrm>
            <a:custGeom>
              <a:rect b="b" l="l" r="r" t="t"/>
              <a:pathLst>
                <a:path extrusionOk="0" h="7846" w="13560">
                  <a:moveTo>
                    <a:pt x="13560" y="1805"/>
                  </a:moveTo>
                  <a:lnTo>
                    <a:pt x="3133" y="7846"/>
                  </a:lnTo>
                  <a:lnTo>
                    <a:pt x="1" y="6041"/>
                  </a:lnTo>
                  <a:lnTo>
                    <a:pt x="10452" y="1"/>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9"/>
            <p:cNvSpPr/>
            <p:nvPr/>
          </p:nvSpPr>
          <p:spPr>
            <a:xfrm>
              <a:off x="3626725" y="2346525"/>
              <a:ext cx="110925" cy="63925"/>
            </a:xfrm>
            <a:custGeom>
              <a:rect b="b" l="l" r="r" t="t"/>
              <a:pathLst>
                <a:path extrusionOk="0" h="2557" w="4437">
                  <a:moveTo>
                    <a:pt x="4286" y="1028"/>
                  </a:moveTo>
                  <a:lnTo>
                    <a:pt x="1805" y="2456"/>
                  </a:lnTo>
                  <a:cubicBezTo>
                    <a:pt x="1654" y="2532"/>
                    <a:pt x="1454" y="2557"/>
                    <a:pt x="1328" y="2482"/>
                  </a:cubicBezTo>
                  <a:lnTo>
                    <a:pt x="125" y="1805"/>
                  </a:lnTo>
                  <a:cubicBezTo>
                    <a:pt x="0" y="1730"/>
                    <a:pt x="25" y="1604"/>
                    <a:pt x="151" y="1529"/>
                  </a:cubicBezTo>
                  <a:lnTo>
                    <a:pt x="2657" y="75"/>
                  </a:lnTo>
                  <a:cubicBezTo>
                    <a:pt x="2782" y="0"/>
                    <a:pt x="3008" y="0"/>
                    <a:pt x="3133" y="50"/>
                  </a:cubicBezTo>
                  <a:lnTo>
                    <a:pt x="4311" y="752"/>
                  </a:lnTo>
                  <a:cubicBezTo>
                    <a:pt x="4436" y="827"/>
                    <a:pt x="4436" y="953"/>
                    <a:pt x="4286" y="1028"/>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9"/>
            <p:cNvSpPr/>
            <p:nvPr/>
          </p:nvSpPr>
          <p:spPr>
            <a:xfrm>
              <a:off x="3169950" y="2040750"/>
              <a:ext cx="442375" cy="429850"/>
            </a:xfrm>
            <a:custGeom>
              <a:rect b="b" l="l" r="r" t="t"/>
              <a:pathLst>
                <a:path extrusionOk="0" h="17194" w="17695">
                  <a:moveTo>
                    <a:pt x="3810" y="953"/>
                  </a:moveTo>
                  <a:cubicBezTo>
                    <a:pt x="6692" y="2357"/>
                    <a:pt x="6943" y="10778"/>
                    <a:pt x="9148" y="12883"/>
                  </a:cubicBezTo>
                  <a:cubicBezTo>
                    <a:pt x="10376" y="14061"/>
                    <a:pt x="15339" y="13134"/>
                    <a:pt x="17043" y="13159"/>
                  </a:cubicBezTo>
                  <a:cubicBezTo>
                    <a:pt x="17695" y="14637"/>
                    <a:pt x="16792" y="16442"/>
                    <a:pt x="16792" y="16442"/>
                  </a:cubicBezTo>
                  <a:cubicBezTo>
                    <a:pt x="7344" y="16918"/>
                    <a:pt x="6216" y="17194"/>
                    <a:pt x="3810" y="12607"/>
                  </a:cubicBezTo>
                  <a:cubicBezTo>
                    <a:pt x="1930" y="9023"/>
                    <a:pt x="0" y="1"/>
                    <a:pt x="3810" y="95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9"/>
            <p:cNvSpPr/>
            <p:nvPr/>
          </p:nvSpPr>
          <p:spPr>
            <a:xfrm>
              <a:off x="3453775" y="1955550"/>
              <a:ext cx="303300" cy="409800"/>
            </a:xfrm>
            <a:custGeom>
              <a:rect b="b" l="l" r="r" t="t"/>
              <a:pathLst>
                <a:path extrusionOk="0" h="16392" w="12132">
                  <a:moveTo>
                    <a:pt x="11480" y="14161"/>
                  </a:moveTo>
                  <a:cubicBezTo>
                    <a:pt x="8948" y="12907"/>
                    <a:pt x="8397" y="11905"/>
                    <a:pt x="7169" y="10827"/>
                  </a:cubicBezTo>
                  <a:cubicBezTo>
                    <a:pt x="4963" y="8897"/>
                    <a:pt x="4111" y="1253"/>
                    <a:pt x="2282" y="276"/>
                  </a:cubicBezTo>
                  <a:cubicBezTo>
                    <a:pt x="1079" y="0"/>
                    <a:pt x="452" y="577"/>
                    <a:pt x="201" y="1579"/>
                  </a:cubicBezTo>
                  <a:cubicBezTo>
                    <a:pt x="151" y="1780"/>
                    <a:pt x="126" y="2005"/>
                    <a:pt x="101" y="2256"/>
                  </a:cubicBezTo>
                  <a:cubicBezTo>
                    <a:pt x="1" y="3509"/>
                    <a:pt x="327" y="5188"/>
                    <a:pt x="853" y="6767"/>
                  </a:cubicBezTo>
                  <a:cubicBezTo>
                    <a:pt x="1279" y="8095"/>
                    <a:pt x="1855" y="9374"/>
                    <a:pt x="2457" y="10276"/>
                  </a:cubicBezTo>
                  <a:cubicBezTo>
                    <a:pt x="2958" y="11028"/>
                    <a:pt x="3409" y="11704"/>
                    <a:pt x="3911" y="12306"/>
                  </a:cubicBezTo>
                  <a:cubicBezTo>
                    <a:pt x="5164" y="13810"/>
                    <a:pt x="6768" y="15038"/>
                    <a:pt x="10327" y="16391"/>
                  </a:cubicBezTo>
                  <a:cubicBezTo>
                    <a:pt x="10327" y="16391"/>
                    <a:pt x="12131" y="15539"/>
                    <a:pt x="11480" y="1416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9"/>
            <p:cNvSpPr/>
            <p:nvPr/>
          </p:nvSpPr>
          <p:spPr>
            <a:xfrm>
              <a:off x="3706925" y="2317700"/>
              <a:ext cx="142875" cy="124075"/>
            </a:xfrm>
            <a:custGeom>
              <a:rect b="b" l="l" r="r" t="t"/>
              <a:pathLst>
                <a:path extrusionOk="0" h="4963" w="5715">
                  <a:moveTo>
                    <a:pt x="326" y="1629"/>
                  </a:moveTo>
                  <a:cubicBezTo>
                    <a:pt x="376" y="1780"/>
                    <a:pt x="877" y="2331"/>
                    <a:pt x="1303" y="2807"/>
                  </a:cubicBezTo>
                  <a:cubicBezTo>
                    <a:pt x="1755" y="3309"/>
                    <a:pt x="2431" y="4161"/>
                    <a:pt x="2657" y="3960"/>
                  </a:cubicBezTo>
                  <a:cubicBezTo>
                    <a:pt x="2882" y="3760"/>
                    <a:pt x="2456" y="2908"/>
                    <a:pt x="2456" y="2908"/>
                  </a:cubicBezTo>
                  <a:cubicBezTo>
                    <a:pt x="2456" y="2908"/>
                    <a:pt x="3760" y="4136"/>
                    <a:pt x="3985" y="4537"/>
                  </a:cubicBezTo>
                  <a:cubicBezTo>
                    <a:pt x="4211" y="4963"/>
                    <a:pt x="4085" y="3760"/>
                    <a:pt x="3760" y="3208"/>
                  </a:cubicBezTo>
                  <a:cubicBezTo>
                    <a:pt x="4587" y="4487"/>
                    <a:pt x="4787" y="4762"/>
                    <a:pt x="4837" y="4437"/>
                  </a:cubicBezTo>
                  <a:cubicBezTo>
                    <a:pt x="4912" y="4136"/>
                    <a:pt x="4211" y="2431"/>
                    <a:pt x="4311" y="2582"/>
                  </a:cubicBezTo>
                  <a:cubicBezTo>
                    <a:pt x="5263" y="4036"/>
                    <a:pt x="5639" y="4236"/>
                    <a:pt x="5539" y="3559"/>
                  </a:cubicBezTo>
                  <a:cubicBezTo>
                    <a:pt x="5439" y="2908"/>
                    <a:pt x="4511" y="1780"/>
                    <a:pt x="3935" y="1454"/>
                  </a:cubicBezTo>
                  <a:cubicBezTo>
                    <a:pt x="5614" y="2532"/>
                    <a:pt x="5714" y="2431"/>
                    <a:pt x="5313" y="1930"/>
                  </a:cubicBezTo>
                  <a:cubicBezTo>
                    <a:pt x="4887" y="1454"/>
                    <a:pt x="3359" y="276"/>
                    <a:pt x="1303" y="0"/>
                  </a:cubicBezTo>
                  <a:cubicBezTo>
                    <a:pt x="0" y="1228"/>
                    <a:pt x="326" y="1629"/>
                    <a:pt x="326" y="1629"/>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9"/>
            <p:cNvSpPr/>
            <p:nvPr/>
          </p:nvSpPr>
          <p:spPr>
            <a:xfrm>
              <a:off x="3575975" y="2368450"/>
              <a:ext cx="183600" cy="92750"/>
            </a:xfrm>
            <a:custGeom>
              <a:rect b="b" l="l" r="r" t="t"/>
              <a:pathLst>
                <a:path extrusionOk="0" h="3710" w="7344">
                  <a:moveTo>
                    <a:pt x="6667" y="2231"/>
                  </a:moveTo>
                  <a:cubicBezTo>
                    <a:pt x="6115" y="1404"/>
                    <a:pt x="5338" y="452"/>
                    <a:pt x="4361" y="176"/>
                  </a:cubicBezTo>
                  <a:cubicBezTo>
                    <a:pt x="3659" y="0"/>
                    <a:pt x="2932" y="126"/>
                    <a:pt x="2231" y="351"/>
                  </a:cubicBezTo>
                  <a:cubicBezTo>
                    <a:pt x="1704" y="527"/>
                    <a:pt x="902" y="602"/>
                    <a:pt x="376" y="853"/>
                  </a:cubicBezTo>
                  <a:cubicBezTo>
                    <a:pt x="125" y="1479"/>
                    <a:pt x="0" y="2056"/>
                    <a:pt x="0" y="2607"/>
                  </a:cubicBezTo>
                  <a:cubicBezTo>
                    <a:pt x="100" y="2657"/>
                    <a:pt x="226" y="2682"/>
                    <a:pt x="376" y="2707"/>
                  </a:cubicBezTo>
                  <a:cubicBezTo>
                    <a:pt x="927" y="2757"/>
                    <a:pt x="1529" y="2958"/>
                    <a:pt x="2105" y="2958"/>
                  </a:cubicBezTo>
                  <a:cubicBezTo>
                    <a:pt x="2481" y="2933"/>
                    <a:pt x="3108" y="3058"/>
                    <a:pt x="3459" y="2958"/>
                  </a:cubicBezTo>
                  <a:cubicBezTo>
                    <a:pt x="3308" y="3008"/>
                    <a:pt x="3158" y="3058"/>
                    <a:pt x="3133" y="3209"/>
                  </a:cubicBezTo>
                  <a:cubicBezTo>
                    <a:pt x="3108" y="3334"/>
                    <a:pt x="3208" y="3459"/>
                    <a:pt x="3333" y="3484"/>
                  </a:cubicBezTo>
                  <a:cubicBezTo>
                    <a:pt x="4186" y="3710"/>
                    <a:pt x="4937" y="2682"/>
                    <a:pt x="5439" y="2206"/>
                  </a:cubicBezTo>
                  <a:cubicBezTo>
                    <a:pt x="5389" y="2256"/>
                    <a:pt x="7343" y="3309"/>
                    <a:pt x="6667" y="2231"/>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9"/>
            <p:cNvSpPr/>
            <p:nvPr/>
          </p:nvSpPr>
          <p:spPr>
            <a:xfrm>
              <a:off x="3403025" y="1729975"/>
              <a:ext cx="146650" cy="272575"/>
            </a:xfrm>
            <a:custGeom>
              <a:rect b="b" l="l" r="r" t="t"/>
              <a:pathLst>
                <a:path extrusionOk="0" h="10903" w="5866">
                  <a:moveTo>
                    <a:pt x="4687" y="903"/>
                  </a:moveTo>
                  <a:cubicBezTo>
                    <a:pt x="4687" y="928"/>
                    <a:pt x="4713" y="928"/>
                    <a:pt x="4713" y="953"/>
                  </a:cubicBezTo>
                  <a:cubicBezTo>
                    <a:pt x="5063" y="1529"/>
                    <a:pt x="5114" y="2256"/>
                    <a:pt x="5063" y="2933"/>
                  </a:cubicBezTo>
                  <a:cubicBezTo>
                    <a:pt x="4988" y="4161"/>
                    <a:pt x="4161" y="5665"/>
                    <a:pt x="4738" y="6868"/>
                  </a:cubicBezTo>
                  <a:cubicBezTo>
                    <a:pt x="4988" y="7369"/>
                    <a:pt x="5489" y="7720"/>
                    <a:pt x="5665" y="8271"/>
                  </a:cubicBezTo>
                  <a:cubicBezTo>
                    <a:pt x="5865" y="9023"/>
                    <a:pt x="5339" y="9775"/>
                    <a:pt x="4687" y="10201"/>
                  </a:cubicBezTo>
                  <a:cubicBezTo>
                    <a:pt x="3860" y="10727"/>
                    <a:pt x="2833" y="10903"/>
                    <a:pt x="1905" y="10602"/>
                  </a:cubicBezTo>
                  <a:cubicBezTo>
                    <a:pt x="1003" y="10301"/>
                    <a:pt x="251" y="9449"/>
                    <a:pt x="151" y="8497"/>
                  </a:cubicBezTo>
                  <a:cubicBezTo>
                    <a:pt x="1" y="7344"/>
                    <a:pt x="728" y="6266"/>
                    <a:pt x="1379" y="5289"/>
                  </a:cubicBezTo>
                  <a:cubicBezTo>
                    <a:pt x="1755" y="4737"/>
                    <a:pt x="2256" y="3985"/>
                    <a:pt x="2307" y="3309"/>
                  </a:cubicBezTo>
                  <a:cubicBezTo>
                    <a:pt x="2357" y="2657"/>
                    <a:pt x="2006" y="2106"/>
                    <a:pt x="2131" y="1404"/>
                  </a:cubicBezTo>
                  <a:cubicBezTo>
                    <a:pt x="2231" y="928"/>
                    <a:pt x="2507" y="452"/>
                    <a:pt x="2983" y="251"/>
                  </a:cubicBezTo>
                  <a:cubicBezTo>
                    <a:pt x="3585" y="1"/>
                    <a:pt x="4312" y="351"/>
                    <a:pt x="4687" y="903"/>
                  </a:cubicBezTo>
                  <a:close/>
                </a:path>
              </a:pathLst>
            </a:custGeom>
            <a:solidFill>
              <a:srgbClr val="606B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9"/>
            <p:cNvSpPr/>
            <p:nvPr/>
          </p:nvSpPr>
          <p:spPr>
            <a:xfrm>
              <a:off x="3322200" y="1887875"/>
              <a:ext cx="131600" cy="177975"/>
            </a:xfrm>
            <a:custGeom>
              <a:rect b="b" l="l" r="r" t="t"/>
              <a:pathLst>
                <a:path extrusionOk="0" h="7119" w="5264">
                  <a:moveTo>
                    <a:pt x="1028" y="0"/>
                  </a:moveTo>
                  <a:cubicBezTo>
                    <a:pt x="1028" y="0"/>
                    <a:pt x="1780" y="2632"/>
                    <a:pt x="51" y="3735"/>
                  </a:cubicBezTo>
                  <a:cubicBezTo>
                    <a:pt x="1" y="4386"/>
                    <a:pt x="1830" y="7118"/>
                    <a:pt x="3660" y="6642"/>
                  </a:cubicBezTo>
                  <a:cubicBezTo>
                    <a:pt x="4712" y="6366"/>
                    <a:pt x="5264" y="4863"/>
                    <a:pt x="5264" y="4863"/>
                  </a:cubicBezTo>
                  <a:cubicBezTo>
                    <a:pt x="5164" y="3910"/>
                    <a:pt x="4612" y="1905"/>
                    <a:pt x="4612" y="1905"/>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9"/>
            <p:cNvSpPr/>
            <p:nvPr/>
          </p:nvSpPr>
          <p:spPr>
            <a:xfrm>
              <a:off x="3318450" y="1686750"/>
              <a:ext cx="195500" cy="280100"/>
            </a:xfrm>
            <a:custGeom>
              <a:rect b="b" l="l" r="r" t="t"/>
              <a:pathLst>
                <a:path extrusionOk="0" h="11204" w="7820">
                  <a:moveTo>
                    <a:pt x="7344" y="2682"/>
                  </a:moveTo>
                  <a:cubicBezTo>
                    <a:pt x="7344" y="2682"/>
                    <a:pt x="7820" y="4361"/>
                    <a:pt x="7644" y="5664"/>
                  </a:cubicBezTo>
                  <a:cubicBezTo>
                    <a:pt x="7469" y="6968"/>
                    <a:pt x="7344" y="9549"/>
                    <a:pt x="6191" y="10376"/>
                  </a:cubicBezTo>
                  <a:cubicBezTo>
                    <a:pt x="5038" y="11203"/>
                    <a:pt x="3409" y="10226"/>
                    <a:pt x="2306" y="9298"/>
                  </a:cubicBezTo>
                  <a:cubicBezTo>
                    <a:pt x="1228" y="8371"/>
                    <a:pt x="50" y="6667"/>
                    <a:pt x="25" y="4612"/>
                  </a:cubicBezTo>
                  <a:cubicBezTo>
                    <a:pt x="0" y="2532"/>
                    <a:pt x="827" y="0"/>
                    <a:pt x="3810" y="125"/>
                  </a:cubicBezTo>
                  <a:cubicBezTo>
                    <a:pt x="6792" y="251"/>
                    <a:pt x="7344" y="2682"/>
                    <a:pt x="7344" y="2682"/>
                  </a:cubicBezTo>
                  <a:close/>
                </a:path>
              </a:pathLst>
            </a:custGeom>
            <a:solidFill>
              <a:srgbClr val="9E89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9"/>
            <p:cNvSpPr/>
            <p:nvPr/>
          </p:nvSpPr>
          <p:spPr>
            <a:xfrm>
              <a:off x="3238250" y="1676100"/>
              <a:ext cx="231225" cy="354025"/>
            </a:xfrm>
            <a:custGeom>
              <a:rect b="b" l="l" r="r" t="t"/>
              <a:pathLst>
                <a:path extrusionOk="0" h="14161" w="9249">
                  <a:moveTo>
                    <a:pt x="8471" y="1855"/>
                  </a:moveTo>
                  <a:cubicBezTo>
                    <a:pt x="9248" y="2807"/>
                    <a:pt x="8872" y="3960"/>
                    <a:pt x="7920" y="4662"/>
                  </a:cubicBezTo>
                  <a:cubicBezTo>
                    <a:pt x="7469" y="4988"/>
                    <a:pt x="6918" y="5188"/>
                    <a:pt x="6466" y="5539"/>
                  </a:cubicBezTo>
                  <a:cubicBezTo>
                    <a:pt x="6015" y="5865"/>
                    <a:pt x="5639" y="6391"/>
                    <a:pt x="5715" y="6968"/>
                  </a:cubicBezTo>
                  <a:cubicBezTo>
                    <a:pt x="5790" y="7469"/>
                    <a:pt x="6241" y="7920"/>
                    <a:pt x="6116" y="8421"/>
                  </a:cubicBezTo>
                  <a:cubicBezTo>
                    <a:pt x="6015" y="8847"/>
                    <a:pt x="5564" y="9098"/>
                    <a:pt x="5489" y="9499"/>
                  </a:cubicBezTo>
                  <a:cubicBezTo>
                    <a:pt x="5389" y="9925"/>
                    <a:pt x="5715" y="10301"/>
                    <a:pt x="5915" y="10677"/>
                  </a:cubicBezTo>
                  <a:cubicBezTo>
                    <a:pt x="6266" y="11303"/>
                    <a:pt x="6266" y="12080"/>
                    <a:pt x="5965" y="12707"/>
                  </a:cubicBezTo>
                  <a:cubicBezTo>
                    <a:pt x="5263" y="14161"/>
                    <a:pt x="3484" y="14060"/>
                    <a:pt x="2231" y="13459"/>
                  </a:cubicBezTo>
                  <a:cubicBezTo>
                    <a:pt x="902" y="12832"/>
                    <a:pt x="0" y="11328"/>
                    <a:pt x="401" y="9850"/>
                  </a:cubicBezTo>
                  <a:cubicBezTo>
                    <a:pt x="602" y="9073"/>
                    <a:pt x="1128" y="8421"/>
                    <a:pt x="1379" y="7644"/>
                  </a:cubicBezTo>
                  <a:cubicBezTo>
                    <a:pt x="1730" y="6692"/>
                    <a:pt x="1629" y="5639"/>
                    <a:pt x="1679" y="4612"/>
                  </a:cubicBezTo>
                  <a:cubicBezTo>
                    <a:pt x="1805" y="2657"/>
                    <a:pt x="3258" y="501"/>
                    <a:pt x="5314" y="201"/>
                  </a:cubicBezTo>
                  <a:cubicBezTo>
                    <a:pt x="6642" y="0"/>
                    <a:pt x="7669" y="877"/>
                    <a:pt x="8471" y="1855"/>
                  </a:cubicBezTo>
                  <a:close/>
                </a:path>
              </a:pathLst>
            </a:custGeom>
            <a:solidFill>
              <a:srgbClr val="606B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9"/>
            <p:cNvSpPr/>
            <p:nvPr/>
          </p:nvSpPr>
          <p:spPr>
            <a:xfrm>
              <a:off x="3400525" y="1664800"/>
              <a:ext cx="138500" cy="157925"/>
            </a:xfrm>
            <a:custGeom>
              <a:rect b="b" l="l" r="r" t="t"/>
              <a:pathLst>
                <a:path extrusionOk="0" h="6317" w="5540">
                  <a:moveTo>
                    <a:pt x="3008" y="1154"/>
                  </a:moveTo>
                  <a:cubicBezTo>
                    <a:pt x="2983" y="1154"/>
                    <a:pt x="2983" y="1129"/>
                    <a:pt x="2983" y="1129"/>
                  </a:cubicBezTo>
                  <a:cubicBezTo>
                    <a:pt x="2407" y="753"/>
                    <a:pt x="26" y="1"/>
                    <a:pt x="26" y="1229"/>
                  </a:cubicBezTo>
                  <a:cubicBezTo>
                    <a:pt x="0" y="2432"/>
                    <a:pt x="1780" y="3635"/>
                    <a:pt x="2707" y="4161"/>
                  </a:cubicBezTo>
                  <a:cubicBezTo>
                    <a:pt x="3133" y="4412"/>
                    <a:pt x="3559" y="4587"/>
                    <a:pt x="3935" y="4888"/>
                  </a:cubicBezTo>
                  <a:cubicBezTo>
                    <a:pt x="4412" y="5264"/>
                    <a:pt x="4462" y="5991"/>
                    <a:pt x="4888" y="6317"/>
                  </a:cubicBezTo>
                  <a:cubicBezTo>
                    <a:pt x="5539" y="5690"/>
                    <a:pt x="5389" y="4136"/>
                    <a:pt x="5113" y="3359"/>
                  </a:cubicBezTo>
                  <a:cubicBezTo>
                    <a:pt x="4762" y="2332"/>
                    <a:pt x="3860" y="1730"/>
                    <a:pt x="3008" y="1154"/>
                  </a:cubicBezTo>
                  <a:close/>
                </a:path>
              </a:pathLst>
            </a:custGeom>
            <a:solidFill>
              <a:srgbClr val="606B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9"/>
            <p:cNvSpPr/>
            <p:nvPr/>
          </p:nvSpPr>
          <p:spPr>
            <a:xfrm>
              <a:off x="3666825" y="2171075"/>
              <a:ext cx="367825" cy="364075"/>
            </a:xfrm>
            <a:custGeom>
              <a:rect b="b" l="l" r="r" t="t"/>
              <a:pathLst>
                <a:path extrusionOk="0" h="14563" w="14713">
                  <a:moveTo>
                    <a:pt x="10727" y="8372"/>
                  </a:moveTo>
                  <a:lnTo>
                    <a:pt x="0" y="14562"/>
                  </a:lnTo>
                  <a:lnTo>
                    <a:pt x="3810" y="6592"/>
                  </a:lnTo>
                  <a:cubicBezTo>
                    <a:pt x="3935" y="6342"/>
                    <a:pt x="4186" y="6041"/>
                    <a:pt x="4386" y="5916"/>
                  </a:cubicBezTo>
                  <a:lnTo>
                    <a:pt x="14461" y="101"/>
                  </a:lnTo>
                  <a:cubicBezTo>
                    <a:pt x="14662" y="1"/>
                    <a:pt x="14712" y="101"/>
                    <a:pt x="14587" y="35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9"/>
            <p:cNvSpPr/>
            <p:nvPr/>
          </p:nvSpPr>
          <p:spPr>
            <a:xfrm>
              <a:off x="2463800" y="2917950"/>
              <a:ext cx="144150" cy="42000"/>
            </a:xfrm>
            <a:custGeom>
              <a:rect b="b" l="l" r="r" t="t"/>
              <a:pathLst>
                <a:path extrusionOk="0" h="1680" w="5766">
                  <a:moveTo>
                    <a:pt x="5765" y="1680"/>
                  </a:moveTo>
                  <a:lnTo>
                    <a:pt x="5765" y="1078"/>
                  </a:lnTo>
                  <a:cubicBezTo>
                    <a:pt x="5765" y="1078"/>
                    <a:pt x="4211" y="51"/>
                    <a:pt x="2582" y="26"/>
                  </a:cubicBezTo>
                  <a:cubicBezTo>
                    <a:pt x="953" y="1"/>
                    <a:pt x="201" y="377"/>
                    <a:pt x="126" y="577"/>
                  </a:cubicBezTo>
                  <a:cubicBezTo>
                    <a:pt x="76" y="752"/>
                    <a:pt x="1" y="1329"/>
                    <a:pt x="1" y="13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9"/>
            <p:cNvSpPr/>
            <p:nvPr/>
          </p:nvSpPr>
          <p:spPr>
            <a:xfrm>
              <a:off x="3438750" y="1953650"/>
              <a:ext cx="30100" cy="41400"/>
            </a:xfrm>
            <a:custGeom>
              <a:rect b="b" l="l" r="r" t="t"/>
              <a:pathLst>
                <a:path extrusionOk="0" h="1656" w="1204">
                  <a:moveTo>
                    <a:pt x="151" y="1"/>
                  </a:moveTo>
                  <a:cubicBezTo>
                    <a:pt x="151" y="1"/>
                    <a:pt x="0" y="1079"/>
                    <a:pt x="50" y="1254"/>
                  </a:cubicBezTo>
                  <a:cubicBezTo>
                    <a:pt x="126" y="1430"/>
                    <a:pt x="476" y="1655"/>
                    <a:pt x="476" y="1655"/>
                  </a:cubicBezTo>
                  <a:lnTo>
                    <a:pt x="1203" y="1655"/>
                  </a:lnTo>
                  <a:close/>
                </a:path>
              </a:pathLst>
            </a:custGeom>
            <a:solidFill>
              <a:srgbClr val="606B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9"/>
            <p:cNvSpPr/>
            <p:nvPr/>
          </p:nvSpPr>
          <p:spPr>
            <a:xfrm>
              <a:off x="3532725" y="2051400"/>
              <a:ext cx="29475" cy="211800"/>
            </a:xfrm>
            <a:custGeom>
              <a:rect b="b" l="l" r="r" t="t"/>
              <a:pathLst>
                <a:path extrusionOk="0" h="8472" w="1179">
                  <a:moveTo>
                    <a:pt x="1129" y="3008"/>
                  </a:moveTo>
                  <a:cubicBezTo>
                    <a:pt x="1078" y="1555"/>
                    <a:pt x="828" y="627"/>
                    <a:pt x="552" y="1"/>
                  </a:cubicBezTo>
                  <a:cubicBezTo>
                    <a:pt x="552" y="176"/>
                    <a:pt x="577" y="352"/>
                    <a:pt x="577" y="527"/>
                  </a:cubicBezTo>
                  <a:cubicBezTo>
                    <a:pt x="652" y="2432"/>
                    <a:pt x="327" y="5239"/>
                    <a:pt x="1" y="7494"/>
                  </a:cubicBezTo>
                  <a:cubicBezTo>
                    <a:pt x="251" y="7845"/>
                    <a:pt x="502" y="8171"/>
                    <a:pt x="753" y="8472"/>
                  </a:cubicBezTo>
                  <a:cubicBezTo>
                    <a:pt x="1003" y="6567"/>
                    <a:pt x="1179" y="4512"/>
                    <a:pt x="1129" y="3008"/>
                  </a:cubicBezTo>
                  <a:close/>
                </a:path>
              </a:pathLst>
            </a:custGeom>
            <a:solidFill>
              <a:srgbClr val="EAB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9"/>
            <p:cNvSpPr/>
            <p:nvPr/>
          </p:nvSpPr>
          <p:spPr>
            <a:xfrm>
              <a:off x="2889875" y="2349025"/>
              <a:ext cx="43875" cy="235000"/>
            </a:xfrm>
            <a:custGeom>
              <a:rect b="b" l="l" r="r" t="t"/>
              <a:pathLst>
                <a:path extrusionOk="0" h="9400" w="1755">
                  <a:moveTo>
                    <a:pt x="1304" y="1"/>
                  </a:moveTo>
                  <a:cubicBezTo>
                    <a:pt x="1304" y="2206"/>
                    <a:pt x="602" y="5790"/>
                    <a:pt x="0" y="8472"/>
                  </a:cubicBezTo>
                  <a:cubicBezTo>
                    <a:pt x="251" y="8798"/>
                    <a:pt x="476" y="9123"/>
                    <a:pt x="702" y="9399"/>
                  </a:cubicBezTo>
                  <a:cubicBezTo>
                    <a:pt x="1228" y="6818"/>
                    <a:pt x="1755" y="3810"/>
                    <a:pt x="1705" y="2006"/>
                  </a:cubicBezTo>
                  <a:cubicBezTo>
                    <a:pt x="1654" y="1153"/>
                    <a:pt x="1504" y="502"/>
                    <a:pt x="1304" y="1"/>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9"/>
            <p:cNvSpPr/>
            <p:nvPr/>
          </p:nvSpPr>
          <p:spPr>
            <a:xfrm>
              <a:off x="2894250" y="1685500"/>
              <a:ext cx="68325" cy="224950"/>
            </a:xfrm>
            <a:custGeom>
              <a:rect b="b" l="l" r="r" t="t"/>
              <a:pathLst>
                <a:path extrusionOk="0" h="8998" w="2733">
                  <a:moveTo>
                    <a:pt x="2733" y="8998"/>
                  </a:moveTo>
                  <a:lnTo>
                    <a:pt x="1" y="7419"/>
                  </a:lnTo>
                  <a:lnTo>
                    <a:pt x="1" y="0"/>
                  </a:lnTo>
                  <a:lnTo>
                    <a:pt x="2733" y="1579"/>
                  </a:ln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9"/>
            <p:cNvSpPr/>
            <p:nvPr/>
          </p:nvSpPr>
          <p:spPr>
            <a:xfrm>
              <a:off x="2787100" y="1553275"/>
              <a:ext cx="67700" cy="295150"/>
            </a:xfrm>
            <a:custGeom>
              <a:rect b="b" l="l" r="r" t="t"/>
              <a:pathLst>
                <a:path extrusionOk="0" h="11806" w="2708">
                  <a:moveTo>
                    <a:pt x="2708" y="11805"/>
                  </a:moveTo>
                  <a:lnTo>
                    <a:pt x="1" y="10226"/>
                  </a:lnTo>
                  <a:lnTo>
                    <a:pt x="1" y="1"/>
                  </a:lnTo>
                  <a:lnTo>
                    <a:pt x="2708" y="1580"/>
                  </a:lnTo>
                  <a:close/>
                </a:path>
              </a:pathLst>
            </a:custGeom>
            <a:solidFill>
              <a:srgbClr val="2B3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9"/>
            <p:cNvSpPr/>
            <p:nvPr/>
          </p:nvSpPr>
          <p:spPr>
            <a:xfrm>
              <a:off x="3002025" y="1557050"/>
              <a:ext cx="68325" cy="415425"/>
            </a:xfrm>
            <a:custGeom>
              <a:rect b="b" l="l" r="r" t="t"/>
              <a:pathLst>
                <a:path extrusionOk="0" h="16617" w="2733">
                  <a:moveTo>
                    <a:pt x="2732" y="16617"/>
                  </a:moveTo>
                  <a:lnTo>
                    <a:pt x="1" y="15063"/>
                  </a:lnTo>
                  <a:lnTo>
                    <a:pt x="1" y="0"/>
                  </a:lnTo>
                  <a:lnTo>
                    <a:pt x="2732" y="1579"/>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9"/>
            <p:cNvSpPr/>
            <p:nvPr/>
          </p:nvSpPr>
          <p:spPr>
            <a:xfrm>
              <a:off x="3812175" y="1713050"/>
              <a:ext cx="173600" cy="189250"/>
            </a:xfrm>
            <a:custGeom>
              <a:rect b="b" l="l" r="r" t="t"/>
              <a:pathLst>
                <a:path extrusionOk="0" h="7570" w="6944">
                  <a:moveTo>
                    <a:pt x="6943" y="2206"/>
                  </a:moveTo>
                  <a:lnTo>
                    <a:pt x="6943" y="2206"/>
                  </a:lnTo>
                  <a:cubicBezTo>
                    <a:pt x="6943" y="1680"/>
                    <a:pt x="6592" y="1179"/>
                    <a:pt x="5916" y="803"/>
                  </a:cubicBezTo>
                  <a:cubicBezTo>
                    <a:pt x="4562" y="1"/>
                    <a:pt x="2357" y="1"/>
                    <a:pt x="1028" y="778"/>
                  </a:cubicBezTo>
                  <a:cubicBezTo>
                    <a:pt x="327" y="1179"/>
                    <a:pt x="1" y="1680"/>
                    <a:pt x="1" y="2206"/>
                  </a:cubicBezTo>
                  <a:lnTo>
                    <a:pt x="1" y="5364"/>
                  </a:lnTo>
                  <a:lnTo>
                    <a:pt x="1" y="5364"/>
                  </a:lnTo>
                  <a:lnTo>
                    <a:pt x="1" y="5364"/>
                  </a:lnTo>
                  <a:cubicBezTo>
                    <a:pt x="1" y="5866"/>
                    <a:pt x="352" y="6392"/>
                    <a:pt x="1028" y="6768"/>
                  </a:cubicBezTo>
                  <a:cubicBezTo>
                    <a:pt x="2382" y="7570"/>
                    <a:pt x="4587" y="7570"/>
                    <a:pt x="5941" y="6793"/>
                  </a:cubicBezTo>
                  <a:cubicBezTo>
                    <a:pt x="6617" y="6392"/>
                    <a:pt x="6943" y="5891"/>
                    <a:pt x="6943" y="5364"/>
                  </a:cubicBezTo>
                  <a:lnTo>
                    <a:pt x="6943" y="5364"/>
                  </a:ln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9"/>
            <p:cNvSpPr/>
            <p:nvPr/>
          </p:nvSpPr>
          <p:spPr>
            <a:xfrm>
              <a:off x="3684350" y="1236250"/>
              <a:ext cx="418575" cy="562675"/>
            </a:xfrm>
            <a:custGeom>
              <a:rect b="b" l="l" r="r" t="t"/>
              <a:pathLst>
                <a:path extrusionOk="0" h="22507" w="16743">
                  <a:moveTo>
                    <a:pt x="14813" y="14236"/>
                  </a:moveTo>
                  <a:cubicBezTo>
                    <a:pt x="15264" y="13509"/>
                    <a:pt x="15715" y="12757"/>
                    <a:pt x="15991" y="11930"/>
                  </a:cubicBezTo>
                  <a:cubicBezTo>
                    <a:pt x="16392" y="10727"/>
                    <a:pt x="16643" y="9474"/>
                    <a:pt x="16693" y="8221"/>
                  </a:cubicBezTo>
                  <a:cubicBezTo>
                    <a:pt x="16743" y="5790"/>
                    <a:pt x="15866" y="3358"/>
                    <a:pt x="13610" y="1805"/>
                  </a:cubicBezTo>
                  <a:cubicBezTo>
                    <a:pt x="13435" y="1704"/>
                    <a:pt x="13259" y="1604"/>
                    <a:pt x="13059" y="1504"/>
                  </a:cubicBezTo>
                  <a:cubicBezTo>
                    <a:pt x="10978" y="526"/>
                    <a:pt x="6743" y="0"/>
                    <a:pt x="3585" y="2231"/>
                  </a:cubicBezTo>
                  <a:cubicBezTo>
                    <a:pt x="1831" y="2957"/>
                    <a:pt x="1" y="5940"/>
                    <a:pt x="627" y="9248"/>
                  </a:cubicBezTo>
                  <a:cubicBezTo>
                    <a:pt x="1003" y="11278"/>
                    <a:pt x="1755" y="13283"/>
                    <a:pt x="2908" y="15063"/>
                  </a:cubicBezTo>
                  <a:cubicBezTo>
                    <a:pt x="4011" y="16792"/>
                    <a:pt x="4913" y="18371"/>
                    <a:pt x="5239" y="20376"/>
                  </a:cubicBezTo>
                  <a:lnTo>
                    <a:pt x="5264" y="20476"/>
                  </a:lnTo>
                  <a:cubicBezTo>
                    <a:pt x="5189" y="20953"/>
                    <a:pt x="5515" y="21454"/>
                    <a:pt x="6242" y="21830"/>
                  </a:cubicBezTo>
                  <a:cubicBezTo>
                    <a:pt x="7545" y="22481"/>
                    <a:pt x="9675" y="22506"/>
                    <a:pt x="10978" y="21830"/>
                  </a:cubicBezTo>
                  <a:cubicBezTo>
                    <a:pt x="11680" y="21454"/>
                    <a:pt x="12006" y="20953"/>
                    <a:pt x="11931" y="20451"/>
                  </a:cubicBezTo>
                  <a:cubicBezTo>
                    <a:pt x="12257" y="18772"/>
                    <a:pt x="12983" y="17318"/>
                    <a:pt x="13861" y="15815"/>
                  </a:cubicBezTo>
                  <a:cubicBezTo>
                    <a:pt x="14161" y="15263"/>
                    <a:pt x="14487" y="14762"/>
                    <a:pt x="14813" y="1423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9"/>
            <p:cNvSpPr/>
            <p:nvPr/>
          </p:nvSpPr>
          <p:spPr>
            <a:xfrm>
              <a:off x="3829100" y="1415900"/>
              <a:ext cx="147275" cy="347400"/>
            </a:xfrm>
            <a:custGeom>
              <a:rect b="b" l="l" r="r" t="t"/>
              <a:pathLst>
                <a:path extrusionOk="0" h="13896" w="5891">
                  <a:moveTo>
                    <a:pt x="278" y="1"/>
                  </a:moveTo>
                  <a:cubicBezTo>
                    <a:pt x="253" y="1"/>
                    <a:pt x="227" y="3"/>
                    <a:pt x="201" y="7"/>
                  </a:cubicBezTo>
                  <a:cubicBezTo>
                    <a:pt x="76" y="57"/>
                    <a:pt x="0" y="208"/>
                    <a:pt x="0" y="333"/>
                  </a:cubicBezTo>
                  <a:lnTo>
                    <a:pt x="1329" y="12614"/>
                  </a:lnTo>
                  <a:cubicBezTo>
                    <a:pt x="1352" y="12774"/>
                    <a:pt x="1479" y="12893"/>
                    <a:pt x="1616" y="12893"/>
                  </a:cubicBezTo>
                  <a:cubicBezTo>
                    <a:pt x="1629" y="12893"/>
                    <a:pt x="1642" y="12891"/>
                    <a:pt x="1655" y="12889"/>
                  </a:cubicBezTo>
                  <a:cubicBezTo>
                    <a:pt x="1830" y="12864"/>
                    <a:pt x="1955" y="12714"/>
                    <a:pt x="1930" y="12564"/>
                  </a:cubicBezTo>
                  <a:lnTo>
                    <a:pt x="752" y="1561"/>
                  </a:lnTo>
                  <a:lnTo>
                    <a:pt x="1529" y="2789"/>
                  </a:lnTo>
                  <a:cubicBezTo>
                    <a:pt x="1580" y="2874"/>
                    <a:pt x="1678" y="2925"/>
                    <a:pt x="1782" y="2925"/>
                  </a:cubicBezTo>
                  <a:cubicBezTo>
                    <a:pt x="1831" y="2925"/>
                    <a:pt x="1882" y="2913"/>
                    <a:pt x="1930" y="2889"/>
                  </a:cubicBezTo>
                  <a:lnTo>
                    <a:pt x="2933" y="2313"/>
                  </a:lnTo>
                  <a:lnTo>
                    <a:pt x="3785" y="4067"/>
                  </a:lnTo>
                  <a:cubicBezTo>
                    <a:pt x="3841" y="4180"/>
                    <a:pt x="3954" y="4236"/>
                    <a:pt x="4070" y="4236"/>
                  </a:cubicBezTo>
                  <a:cubicBezTo>
                    <a:pt x="4109" y="4236"/>
                    <a:pt x="4148" y="4230"/>
                    <a:pt x="4186" y="4218"/>
                  </a:cubicBezTo>
                  <a:lnTo>
                    <a:pt x="5213" y="3817"/>
                  </a:lnTo>
                  <a:lnTo>
                    <a:pt x="3710" y="13541"/>
                  </a:lnTo>
                  <a:cubicBezTo>
                    <a:pt x="3685" y="13691"/>
                    <a:pt x="3785" y="13867"/>
                    <a:pt x="3960" y="13892"/>
                  </a:cubicBezTo>
                  <a:cubicBezTo>
                    <a:pt x="3973" y="13894"/>
                    <a:pt x="3986" y="13895"/>
                    <a:pt x="3999" y="13895"/>
                  </a:cubicBezTo>
                  <a:cubicBezTo>
                    <a:pt x="4140" y="13895"/>
                    <a:pt x="4288" y="13777"/>
                    <a:pt x="4311" y="13616"/>
                  </a:cubicBezTo>
                  <a:lnTo>
                    <a:pt x="5890" y="3391"/>
                  </a:lnTo>
                  <a:cubicBezTo>
                    <a:pt x="5890" y="3290"/>
                    <a:pt x="5865" y="3190"/>
                    <a:pt x="5765" y="3115"/>
                  </a:cubicBezTo>
                  <a:cubicBezTo>
                    <a:pt x="5716" y="3066"/>
                    <a:pt x="5647" y="3039"/>
                    <a:pt x="5577" y="3039"/>
                  </a:cubicBezTo>
                  <a:cubicBezTo>
                    <a:pt x="5538" y="3039"/>
                    <a:pt x="5500" y="3047"/>
                    <a:pt x="5464" y="3065"/>
                  </a:cubicBezTo>
                  <a:lnTo>
                    <a:pt x="4211" y="3566"/>
                  </a:lnTo>
                  <a:lnTo>
                    <a:pt x="3334" y="1761"/>
                  </a:lnTo>
                  <a:cubicBezTo>
                    <a:pt x="3309" y="1686"/>
                    <a:pt x="3234" y="1636"/>
                    <a:pt x="3158" y="1611"/>
                  </a:cubicBezTo>
                  <a:cubicBezTo>
                    <a:pt x="3127" y="1601"/>
                    <a:pt x="3092" y="1595"/>
                    <a:pt x="3056" y="1595"/>
                  </a:cubicBezTo>
                  <a:cubicBezTo>
                    <a:pt x="3004" y="1595"/>
                    <a:pt x="2952" y="1607"/>
                    <a:pt x="2908" y="1636"/>
                  </a:cubicBezTo>
                  <a:lnTo>
                    <a:pt x="1880" y="2213"/>
                  </a:lnTo>
                  <a:lnTo>
                    <a:pt x="577" y="132"/>
                  </a:lnTo>
                  <a:cubicBezTo>
                    <a:pt x="515" y="49"/>
                    <a:pt x="401" y="1"/>
                    <a:pt x="2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9"/>
            <p:cNvSpPr/>
            <p:nvPr/>
          </p:nvSpPr>
          <p:spPr>
            <a:xfrm>
              <a:off x="4911800" y="2335875"/>
              <a:ext cx="154175" cy="199900"/>
            </a:xfrm>
            <a:custGeom>
              <a:rect b="b" l="l" r="r" t="t"/>
              <a:pathLst>
                <a:path extrusionOk="0" h="7996" w="6167">
                  <a:moveTo>
                    <a:pt x="6166" y="5965"/>
                  </a:moveTo>
                  <a:cubicBezTo>
                    <a:pt x="5765" y="6291"/>
                    <a:pt x="5364" y="6567"/>
                    <a:pt x="4938" y="6792"/>
                  </a:cubicBezTo>
                  <a:cubicBezTo>
                    <a:pt x="2883" y="7995"/>
                    <a:pt x="1054" y="7845"/>
                    <a:pt x="1" y="6617"/>
                  </a:cubicBezTo>
                  <a:lnTo>
                    <a:pt x="4938" y="0"/>
                  </a:ln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9"/>
            <p:cNvSpPr/>
            <p:nvPr/>
          </p:nvSpPr>
          <p:spPr>
            <a:xfrm>
              <a:off x="5035250" y="2117825"/>
              <a:ext cx="148525" cy="367200"/>
            </a:xfrm>
            <a:custGeom>
              <a:rect b="b" l="l" r="r" t="t"/>
              <a:pathLst>
                <a:path extrusionOk="0" h="14688" w="5941">
                  <a:moveTo>
                    <a:pt x="5940" y="5289"/>
                  </a:moveTo>
                  <a:cubicBezTo>
                    <a:pt x="5940" y="8572"/>
                    <a:pt x="3910" y="12482"/>
                    <a:pt x="1228" y="14687"/>
                  </a:cubicBezTo>
                  <a:lnTo>
                    <a:pt x="0" y="8722"/>
                  </a:lnTo>
                  <a:lnTo>
                    <a:pt x="0" y="1905"/>
                  </a:lnTo>
                  <a:cubicBezTo>
                    <a:pt x="3284" y="0"/>
                    <a:pt x="5940" y="1529"/>
                    <a:pt x="5940" y="528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9"/>
            <p:cNvSpPr/>
            <p:nvPr/>
          </p:nvSpPr>
          <p:spPr>
            <a:xfrm>
              <a:off x="4887375" y="2165450"/>
              <a:ext cx="147900" cy="335850"/>
            </a:xfrm>
            <a:custGeom>
              <a:rect b="b" l="l" r="r" t="t"/>
              <a:pathLst>
                <a:path extrusionOk="0" h="13434" w="5916">
                  <a:moveTo>
                    <a:pt x="5915" y="0"/>
                  </a:moveTo>
                  <a:lnTo>
                    <a:pt x="5915" y="6817"/>
                  </a:lnTo>
                  <a:lnTo>
                    <a:pt x="978" y="13434"/>
                  </a:lnTo>
                  <a:cubicBezTo>
                    <a:pt x="351" y="12707"/>
                    <a:pt x="0" y="11629"/>
                    <a:pt x="0" y="10226"/>
                  </a:cubicBezTo>
                  <a:cubicBezTo>
                    <a:pt x="0" y="6466"/>
                    <a:pt x="2657" y="1880"/>
                    <a:pt x="5915" y="0"/>
                  </a:cubicBezTo>
                  <a:close/>
                </a:path>
              </a:pathLst>
            </a:custGeom>
            <a:solidFill>
              <a:srgbClr val="3C3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9"/>
            <p:cNvSpPr/>
            <p:nvPr/>
          </p:nvSpPr>
          <p:spPr>
            <a:xfrm>
              <a:off x="2358550" y="1805800"/>
              <a:ext cx="286975" cy="212425"/>
            </a:xfrm>
            <a:custGeom>
              <a:rect b="b" l="l" r="r" t="t"/>
              <a:pathLst>
                <a:path extrusionOk="0" h="8497" w="11479">
                  <a:moveTo>
                    <a:pt x="1328" y="3960"/>
                  </a:moveTo>
                  <a:cubicBezTo>
                    <a:pt x="0" y="6166"/>
                    <a:pt x="1228" y="8221"/>
                    <a:pt x="3810" y="8371"/>
                  </a:cubicBezTo>
                  <a:cubicBezTo>
                    <a:pt x="6291" y="8496"/>
                    <a:pt x="8998" y="6642"/>
                    <a:pt x="10251" y="4612"/>
                  </a:cubicBezTo>
                  <a:cubicBezTo>
                    <a:pt x="11003" y="3409"/>
                    <a:pt x="11479" y="1228"/>
                    <a:pt x="10000" y="326"/>
                  </a:cubicBezTo>
                  <a:cubicBezTo>
                    <a:pt x="9524" y="25"/>
                    <a:pt x="8947" y="0"/>
                    <a:pt x="8396" y="25"/>
                  </a:cubicBezTo>
                  <a:cubicBezTo>
                    <a:pt x="5689" y="201"/>
                    <a:pt x="2757" y="1554"/>
                    <a:pt x="1328" y="39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9"/>
            <p:cNvSpPr/>
            <p:nvPr/>
          </p:nvSpPr>
          <p:spPr>
            <a:xfrm>
              <a:off x="4134250" y="1667950"/>
              <a:ext cx="106525" cy="97150"/>
            </a:xfrm>
            <a:custGeom>
              <a:rect b="b" l="l" r="r" t="t"/>
              <a:pathLst>
                <a:path extrusionOk="0" h="3886" w="4261">
                  <a:moveTo>
                    <a:pt x="2130" y="25"/>
                  </a:moveTo>
                  <a:cubicBezTo>
                    <a:pt x="2331" y="0"/>
                    <a:pt x="2531" y="25"/>
                    <a:pt x="2757" y="101"/>
                  </a:cubicBezTo>
                  <a:cubicBezTo>
                    <a:pt x="4261" y="577"/>
                    <a:pt x="3935" y="2657"/>
                    <a:pt x="2882" y="3434"/>
                  </a:cubicBezTo>
                  <a:cubicBezTo>
                    <a:pt x="2256" y="3885"/>
                    <a:pt x="1579" y="3710"/>
                    <a:pt x="1053" y="3183"/>
                  </a:cubicBezTo>
                  <a:cubicBezTo>
                    <a:pt x="0" y="2181"/>
                    <a:pt x="777" y="151"/>
                    <a:pt x="2130" y="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58"/>
          <p:cNvSpPr txBox="1"/>
          <p:nvPr>
            <p:ph type="title"/>
          </p:nvPr>
        </p:nvSpPr>
        <p:spPr>
          <a:xfrm flipH="1">
            <a:off x="282101" y="222100"/>
            <a:ext cx="7283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Top Business Analysis: Oceana Grill</a:t>
            </a:r>
            <a:endParaRPr>
              <a:solidFill>
                <a:schemeClr val="accent1"/>
              </a:solidFill>
              <a:latin typeface="Overpass SemiBold"/>
              <a:ea typeface="Overpass SemiBold"/>
              <a:cs typeface="Overpass SemiBold"/>
              <a:sym typeface="Overpass SemiBold"/>
            </a:endParaRPr>
          </a:p>
        </p:txBody>
      </p:sp>
      <p:sp>
        <p:nvSpPr>
          <p:cNvPr id="893" name="Google Shape;893;p58"/>
          <p:cNvSpPr txBox="1"/>
          <p:nvPr>
            <p:ph idx="1" type="subTitle"/>
          </p:nvPr>
        </p:nvSpPr>
        <p:spPr>
          <a:xfrm flipH="1">
            <a:off x="364350" y="1304150"/>
            <a:ext cx="5253300" cy="16233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Top Reviewed Business: Oceana Grill (LA)</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Location: Louisiana, a top 3 reviewed state</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Text sentiment analysis of reviews related to star ratings</a:t>
            </a:r>
            <a:endParaRPr sz="1200">
              <a:solidFill>
                <a:srgbClr val="000000"/>
              </a:solidFill>
              <a:latin typeface="Arial"/>
              <a:ea typeface="Arial"/>
              <a:cs typeface="Arial"/>
              <a:sym typeface="Arial"/>
            </a:endParaRPr>
          </a:p>
          <a:p>
            <a:pPr indent="0" lvl="0" marL="0" rtl="0" algn="ctr">
              <a:spcBef>
                <a:spcPts val="1600"/>
              </a:spcBef>
              <a:spcAft>
                <a:spcPts val="1600"/>
              </a:spcAft>
              <a:buNone/>
            </a:pPr>
            <a:r>
              <a:t/>
            </a:r>
            <a:endParaRPr/>
          </a:p>
        </p:txBody>
      </p:sp>
      <p:pic>
        <p:nvPicPr>
          <p:cNvPr id="894" name="Google Shape;894;p58"/>
          <p:cNvPicPr preferRelativeResize="0"/>
          <p:nvPr/>
        </p:nvPicPr>
        <p:blipFill>
          <a:blip r:embed="rId3">
            <a:alphaModFix/>
          </a:blip>
          <a:stretch>
            <a:fillRect/>
          </a:stretch>
        </p:blipFill>
        <p:spPr>
          <a:xfrm>
            <a:off x="3545825" y="2331800"/>
            <a:ext cx="5523025" cy="2738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59"/>
          <p:cNvSpPr txBox="1"/>
          <p:nvPr>
            <p:ph type="title"/>
          </p:nvPr>
        </p:nvSpPr>
        <p:spPr>
          <a:xfrm flipH="1">
            <a:off x="191400" y="266975"/>
            <a:ext cx="66198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Oceana Grill: Reviews Over Time</a:t>
            </a:r>
            <a:endParaRPr>
              <a:solidFill>
                <a:schemeClr val="accent1"/>
              </a:solidFill>
              <a:latin typeface="Overpass SemiBold"/>
              <a:ea typeface="Overpass SemiBold"/>
              <a:cs typeface="Overpass SemiBold"/>
              <a:sym typeface="Overpass SemiBold"/>
            </a:endParaRPr>
          </a:p>
        </p:txBody>
      </p:sp>
      <p:pic>
        <p:nvPicPr>
          <p:cNvPr id="900" name="Google Shape;900;p59"/>
          <p:cNvPicPr preferRelativeResize="0"/>
          <p:nvPr/>
        </p:nvPicPr>
        <p:blipFill>
          <a:blip r:embed="rId3">
            <a:alphaModFix/>
          </a:blip>
          <a:stretch>
            <a:fillRect/>
          </a:stretch>
        </p:blipFill>
        <p:spPr>
          <a:xfrm>
            <a:off x="3752775" y="2426525"/>
            <a:ext cx="5279800" cy="2639900"/>
          </a:xfrm>
          <a:prstGeom prst="rect">
            <a:avLst/>
          </a:prstGeom>
          <a:noFill/>
          <a:ln>
            <a:noFill/>
          </a:ln>
        </p:spPr>
      </p:pic>
      <p:sp>
        <p:nvSpPr>
          <p:cNvPr id="901" name="Google Shape;901;p59"/>
          <p:cNvSpPr txBox="1"/>
          <p:nvPr/>
        </p:nvSpPr>
        <p:spPr>
          <a:xfrm>
            <a:off x="430975" y="1096150"/>
            <a:ext cx="5527500" cy="21174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Arial"/>
              <a:buChar char="●"/>
            </a:pPr>
            <a:r>
              <a:rPr lang="en" sz="1200"/>
              <a:t>Trends: Increase from 2012 to 2016</a:t>
            </a:r>
            <a:endParaRPr sz="1200"/>
          </a:p>
          <a:p>
            <a:pPr indent="-304800" lvl="0" marL="457200" rtl="0" algn="l">
              <a:lnSpc>
                <a:spcPct val="200000"/>
              </a:lnSpc>
              <a:spcBef>
                <a:spcPts val="0"/>
              </a:spcBef>
              <a:spcAft>
                <a:spcPts val="0"/>
              </a:spcAft>
              <a:buClr>
                <a:schemeClr val="dk2"/>
              </a:buClr>
              <a:buSzPts val="1200"/>
              <a:buFont typeface="Source Sans Pro"/>
              <a:buChar char="●"/>
            </a:pPr>
            <a:r>
              <a:rPr lang="en" sz="1200"/>
              <a:t>Significant</a:t>
            </a:r>
            <a:r>
              <a:rPr lang="en" sz="1200"/>
              <a:t> decrease in reviews in recent years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60"/>
          <p:cNvSpPr txBox="1"/>
          <p:nvPr>
            <p:ph type="title"/>
          </p:nvPr>
        </p:nvSpPr>
        <p:spPr>
          <a:xfrm flipH="1">
            <a:off x="218725" y="113650"/>
            <a:ext cx="40407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Overpass SemiBold"/>
                <a:ea typeface="Overpass SemiBold"/>
                <a:cs typeface="Overpass SemiBold"/>
                <a:sym typeface="Overpass SemiBold"/>
              </a:rPr>
              <a:t>Average Star Rating</a:t>
            </a:r>
            <a:endParaRPr>
              <a:solidFill>
                <a:schemeClr val="accent1"/>
              </a:solidFill>
              <a:latin typeface="Overpass SemiBold"/>
              <a:ea typeface="Overpass SemiBold"/>
              <a:cs typeface="Overpass SemiBold"/>
              <a:sym typeface="Overpass SemiBold"/>
            </a:endParaRPr>
          </a:p>
        </p:txBody>
      </p:sp>
      <p:sp>
        <p:nvSpPr>
          <p:cNvPr id="907" name="Google Shape;907;p60"/>
          <p:cNvSpPr txBox="1"/>
          <p:nvPr>
            <p:ph idx="1" type="subTitle"/>
          </p:nvPr>
        </p:nvSpPr>
        <p:spPr>
          <a:xfrm flipH="1">
            <a:off x="456850" y="1310675"/>
            <a:ext cx="5524200" cy="19851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Initial Ratings: Exceeding 4 stars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Decline (2010-2013): Drop average ratings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Growth (2013-2014): Significant improvement</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Stabilization (2014-2019): Ratings between 3.8 and 4.5 stars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Recent Decline (2019 - now): Aligns with decrease in reviews</a:t>
            </a:r>
            <a:endParaRPr sz="12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pic>
        <p:nvPicPr>
          <p:cNvPr id="908" name="Google Shape;908;p60"/>
          <p:cNvPicPr preferRelativeResize="0"/>
          <p:nvPr/>
        </p:nvPicPr>
        <p:blipFill>
          <a:blip r:embed="rId3">
            <a:alphaModFix/>
          </a:blip>
          <a:stretch>
            <a:fillRect/>
          </a:stretch>
        </p:blipFill>
        <p:spPr>
          <a:xfrm>
            <a:off x="4486275" y="2748700"/>
            <a:ext cx="4565675" cy="228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61"/>
          <p:cNvSpPr txBox="1"/>
          <p:nvPr>
            <p:ph type="title"/>
          </p:nvPr>
        </p:nvSpPr>
        <p:spPr>
          <a:xfrm flipH="1">
            <a:off x="218725" y="113650"/>
            <a:ext cx="40407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Overpass SemiBold"/>
                <a:ea typeface="Overpass SemiBold"/>
                <a:cs typeface="Overpass SemiBold"/>
                <a:sym typeface="Overpass SemiBold"/>
              </a:rPr>
              <a:t>Word Cloud Analysis</a:t>
            </a:r>
            <a:endParaRPr>
              <a:solidFill>
                <a:schemeClr val="accent1"/>
              </a:solidFill>
              <a:latin typeface="Overpass SemiBold"/>
              <a:ea typeface="Overpass SemiBold"/>
              <a:cs typeface="Overpass SemiBold"/>
              <a:sym typeface="Overpass SemiBold"/>
            </a:endParaRPr>
          </a:p>
        </p:txBody>
      </p:sp>
      <p:sp>
        <p:nvSpPr>
          <p:cNvPr id="914" name="Google Shape;914;p61"/>
          <p:cNvSpPr txBox="1"/>
          <p:nvPr>
            <p:ph idx="1" type="subTitle"/>
          </p:nvPr>
        </p:nvSpPr>
        <p:spPr>
          <a:xfrm flipH="1">
            <a:off x="218725" y="996350"/>
            <a:ext cx="5524200" cy="834000"/>
          </a:xfrm>
          <a:prstGeom prst="rect">
            <a:avLst/>
          </a:prstGeom>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Arial"/>
              <a:buChar char="●"/>
            </a:pPr>
            <a:r>
              <a:rPr lang="en" sz="1200">
                <a:latin typeface="Arial"/>
                <a:ea typeface="Arial"/>
                <a:cs typeface="Arial"/>
                <a:sym typeface="Arial"/>
              </a:rPr>
              <a:t>Terms: good, food, well, great, delicious, order, oyster</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Sentiment</a:t>
            </a:r>
            <a:r>
              <a:rPr lang="en" sz="1200">
                <a:latin typeface="Arial"/>
                <a:ea typeface="Arial"/>
                <a:cs typeface="Arial"/>
                <a:sym typeface="Arial"/>
              </a:rPr>
              <a:t> analysis to identify negative and </a:t>
            </a:r>
            <a:r>
              <a:rPr lang="en" sz="1200">
                <a:latin typeface="Arial"/>
                <a:ea typeface="Arial"/>
                <a:cs typeface="Arial"/>
                <a:sym typeface="Arial"/>
              </a:rPr>
              <a:t>positive</a:t>
            </a:r>
            <a:r>
              <a:rPr lang="en" sz="1200">
                <a:latin typeface="Arial"/>
                <a:ea typeface="Arial"/>
                <a:cs typeface="Arial"/>
                <a:sym typeface="Arial"/>
              </a:rPr>
              <a:t> feedback to improve</a:t>
            </a:r>
            <a:endParaRPr sz="1200">
              <a:latin typeface="Arial"/>
              <a:ea typeface="Arial"/>
              <a:cs typeface="Arial"/>
              <a:sym typeface="Arial"/>
            </a:endParaRPr>
          </a:p>
        </p:txBody>
      </p:sp>
      <p:pic>
        <p:nvPicPr>
          <p:cNvPr id="915" name="Google Shape;915;p61"/>
          <p:cNvPicPr preferRelativeResize="0"/>
          <p:nvPr/>
        </p:nvPicPr>
        <p:blipFill>
          <a:blip r:embed="rId3">
            <a:alphaModFix/>
          </a:blip>
          <a:stretch>
            <a:fillRect/>
          </a:stretch>
        </p:blipFill>
        <p:spPr>
          <a:xfrm>
            <a:off x="3099275" y="2068800"/>
            <a:ext cx="5943600" cy="297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62"/>
          <p:cNvSpPr txBox="1"/>
          <p:nvPr>
            <p:ph type="title"/>
          </p:nvPr>
        </p:nvSpPr>
        <p:spPr>
          <a:xfrm>
            <a:off x="4437525" y="2193900"/>
            <a:ext cx="38535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Data Preprocessing</a:t>
            </a:r>
            <a:endParaRPr>
              <a:solidFill>
                <a:schemeClr val="accent1"/>
              </a:solidFill>
              <a:latin typeface="Overpass SemiBold"/>
              <a:ea typeface="Overpass SemiBold"/>
              <a:cs typeface="Overpass SemiBold"/>
              <a:sym typeface="Overpass SemiBold"/>
            </a:endParaRPr>
          </a:p>
        </p:txBody>
      </p:sp>
      <p:grpSp>
        <p:nvGrpSpPr>
          <p:cNvPr id="921" name="Google Shape;921;p62"/>
          <p:cNvGrpSpPr/>
          <p:nvPr/>
        </p:nvGrpSpPr>
        <p:grpSpPr>
          <a:xfrm flipH="1">
            <a:off x="213231" y="101615"/>
            <a:ext cx="2536433" cy="3074759"/>
            <a:chOff x="4380325" y="1801525"/>
            <a:chExt cx="1537325" cy="1824350"/>
          </a:xfrm>
        </p:grpSpPr>
        <p:sp>
          <p:nvSpPr>
            <p:cNvPr id="922" name="Google Shape;922;p62"/>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3" name="Google Shape;923;p62"/>
            <p:cNvGrpSpPr/>
            <p:nvPr/>
          </p:nvGrpSpPr>
          <p:grpSpPr>
            <a:xfrm>
              <a:off x="4380325" y="1801525"/>
              <a:ext cx="1537325" cy="1824350"/>
              <a:chOff x="4380325" y="1801525"/>
              <a:chExt cx="1537325" cy="1824350"/>
            </a:xfrm>
          </p:grpSpPr>
          <p:sp>
            <p:nvSpPr>
              <p:cNvPr id="924" name="Google Shape;924;p62"/>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2"/>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2"/>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2"/>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2"/>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2"/>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2"/>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2"/>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2"/>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2"/>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2"/>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2"/>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2"/>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2"/>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2"/>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2"/>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2"/>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2"/>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62"/>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2"/>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2"/>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2"/>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2"/>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2"/>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2"/>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2"/>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2"/>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2"/>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2"/>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2"/>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2"/>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2"/>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2"/>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2"/>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2"/>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2"/>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2"/>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2"/>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2"/>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2"/>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2"/>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2"/>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2"/>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2"/>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2"/>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2"/>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2"/>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2"/>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2"/>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2"/>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2"/>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2"/>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2"/>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2"/>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2"/>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2"/>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2"/>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2"/>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2"/>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2"/>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2"/>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2"/>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2"/>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2"/>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2"/>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2"/>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2"/>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2"/>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2"/>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2"/>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2"/>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2"/>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2"/>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62"/>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2"/>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2"/>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2"/>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2"/>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2"/>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2"/>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2"/>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2"/>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2"/>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2"/>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2"/>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2"/>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2"/>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2"/>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2"/>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3" name="Google Shape;1013;p62"/>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2"/>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2"/>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2"/>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2"/>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2"/>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2"/>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2"/>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2"/>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2"/>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2"/>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2"/>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2"/>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2"/>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2"/>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2"/>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2"/>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63"/>
          <p:cNvSpPr txBox="1"/>
          <p:nvPr>
            <p:ph type="title"/>
          </p:nvPr>
        </p:nvSpPr>
        <p:spPr>
          <a:xfrm flipH="1">
            <a:off x="110974" y="131700"/>
            <a:ext cx="38592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Overpass SemiBold"/>
                <a:ea typeface="Overpass SemiBold"/>
                <a:cs typeface="Overpass SemiBold"/>
                <a:sym typeface="Overpass SemiBold"/>
              </a:rPr>
              <a:t>Text Preprocessing</a:t>
            </a:r>
            <a:endParaRPr>
              <a:solidFill>
                <a:schemeClr val="accent1"/>
              </a:solidFill>
              <a:latin typeface="Overpass SemiBold"/>
              <a:ea typeface="Overpass SemiBold"/>
              <a:cs typeface="Overpass SemiBold"/>
              <a:sym typeface="Overpass SemiBold"/>
            </a:endParaRPr>
          </a:p>
        </p:txBody>
      </p:sp>
      <p:sp>
        <p:nvSpPr>
          <p:cNvPr id="1035" name="Google Shape;1035;p63"/>
          <p:cNvSpPr txBox="1"/>
          <p:nvPr>
            <p:ph idx="1" type="subTitle"/>
          </p:nvPr>
        </p:nvSpPr>
        <p:spPr>
          <a:xfrm flipH="1">
            <a:off x="465400" y="1479175"/>
            <a:ext cx="5524200" cy="8340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Extract meaningful data from linguistically rich and colloquial text</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Improves accuracy and efficiency of sentiment analysis and customer satisfaction research</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Review original text to plan preprocessing steps</a:t>
            </a:r>
            <a:endParaRPr sz="1200">
              <a:latin typeface="Arial"/>
              <a:ea typeface="Arial"/>
              <a:cs typeface="Arial"/>
              <a:sym typeface="Arial"/>
            </a:endParaRPr>
          </a:p>
        </p:txBody>
      </p:sp>
      <p:pic>
        <p:nvPicPr>
          <p:cNvPr id="1036" name="Google Shape;1036;p63"/>
          <p:cNvPicPr preferRelativeResize="0"/>
          <p:nvPr/>
        </p:nvPicPr>
        <p:blipFill rotWithShape="1">
          <a:blip r:embed="rId3">
            <a:alphaModFix/>
          </a:blip>
          <a:srcRect b="0" l="4915" r="0" t="7646"/>
          <a:stretch/>
        </p:blipFill>
        <p:spPr>
          <a:xfrm>
            <a:off x="3786300" y="2526125"/>
            <a:ext cx="5239900" cy="252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64"/>
          <p:cNvSpPr txBox="1"/>
          <p:nvPr>
            <p:ph type="title"/>
          </p:nvPr>
        </p:nvSpPr>
        <p:spPr>
          <a:xfrm flipH="1">
            <a:off x="111100" y="131700"/>
            <a:ext cx="60438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Overpass SemiBold"/>
                <a:ea typeface="Overpass SemiBold"/>
                <a:cs typeface="Overpass SemiBold"/>
                <a:sym typeface="Overpass SemiBold"/>
              </a:rPr>
              <a:t>Text Normalization Techniques</a:t>
            </a:r>
            <a:endParaRPr>
              <a:solidFill>
                <a:schemeClr val="accent1"/>
              </a:solidFill>
              <a:latin typeface="Overpass SemiBold"/>
              <a:ea typeface="Overpass SemiBold"/>
              <a:cs typeface="Overpass SemiBold"/>
              <a:sym typeface="Overpass SemiBold"/>
            </a:endParaRPr>
          </a:p>
        </p:txBody>
      </p:sp>
      <p:sp>
        <p:nvSpPr>
          <p:cNvPr id="1042" name="Google Shape;1042;p64"/>
          <p:cNvSpPr txBox="1"/>
          <p:nvPr>
            <p:ph idx="1" type="subTitle"/>
          </p:nvPr>
        </p:nvSpPr>
        <p:spPr>
          <a:xfrm flipH="1">
            <a:off x="500100" y="1384050"/>
            <a:ext cx="7691400" cy="2125500"/>
          </a:xfrm>
          <a:prstGeom prst="rect">
            <a:avLst/>
          </a:prstGeom>
        </p:spPr>
        <p:txBody>
          <a:bodyPr anchorCtr="0" anchor="ctr" bIns="91425" lIns="91425" spcFirstLastPara="1" rIns="91425" wrap="square" tIns="91425">
            <a:noAutofit/>
          </a:bodyPr>
          <a:lstStyle/>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Strip HTML Tags:</a:t>
            </a:r>
            <a:r>
              <a:rPr lang="en" sz="1100">
                <a:solidFill>
                  <a:srgbClr val="000000"/>
                </a:solidFill>
                <a:latin typeface="Arial"/>
                <a:ea typeface="Arial"/>
                <a:cs typeface="Arial"/>
                <a:sym typeface="Arial"/>
              </a:rPr>
              <a:t> removes unnecessary elements. eg. &lt;a/&gt;</a:t>
            </a:r>
            <a:endParaRPr sz="1100">
              <a:solidFill>
                <a:srgbClr val="000000"/>
              </a:solidFill>
              <a:latin typeface="Arial"/>
              <a:ea typeface="Arial"/>
              <a:cs typeface="Arial"/>
              <a:sym typeface="Aria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Expand Contractions:</a:t>
            </a:r>
            <a:r>
              <a:rPr lang="en" sz="1100">
                <a:solidFill>
                  <a:srgbClr val="000000"/>
                </a:solidFill>
                <a:latin typeface="Arial"/>
                <a:ea typeface="Arial"/>
                <a:cs typeface="Arial"/>
                <a:sym typeface="Arial"/>
              </a:rPr>
              <a:t> converts to full forms for consistency. eg. “don’t” to “do not” </a:t>
            </a:r>
            <a:endParaRPr sz="1100">
              <a:solidFill>
                <a:srgbClr val="000000"/>
              </a:solidFill>
              <a:latin typeface="Arial"/>
              <a:ea typeface="Arial"/>
              <a:cs typeface="Arial"/>
              <a:sym typeface="Aria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Remove Accented Characters:</a:t>
            </a:r>
            <a:r>
              <a:rPr lang="en" sz="1100">
                <a:solidFill>
                  <a:srgbClr val="000000"/>
                </a:solidFill>
                <a:latin typeface="Arial"/>
                <a:ea typeface="Arial"/>
                <a:cs typeface="Arial"/>
                <a:sym typeface="Arial"/>
              </a:rPr>
              <a:t> standardizes text.  eg. </a:t>
            </a:r>
            <a:r>
              <a:rPr lang="en" sz="1200">
                <a:solidFill>
                  <a:srgbClr val="000000"/>
                </a:solidFill>
                <a:latin typeface="Arial"/>
                <a:ea typeface="Arial"/>
                <a:cs typeface="Arial"/>
                <a:sym typeface="Arial"/>
              </a:rPr>
              <a:t>"café"  to “cafe”</a:t>
            </a:r>
            <a:endParaRPr sz="1100">
              <a:solidFill>
                <a:srgbClr val="000000"/>
              </a:solidFill>
              <a:latin typeface="Arial"/>
              <a:ea typeface="Arial"/>
              <a:cs typeface="Arial"/>
              <a:sym typeface="Aria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Convert to Lowercase:</a:t>
            </a:r>
            <a:r>
              <a:rPr lang="en" sz="1100">
                <a:solidFill>
                  <a:srgbClr val="000000"/>
                </a:solidFill>
                <a:latin typeface="Arial"/>
                <a:ea typeface="Arial"/>
                <a:cs typeface="Arial"/>
                <a:sym typeface="Arial"/>
              </a:rPr>
              <a:t> ensures uniformity. eg. “When…” to “when…”</a:t>
            </a:r>
            <a:endParaRPr sz="1100">
              <a:solidFill>
                <a:srgbClr val="000000"/>
              </a:solidFill>
              <a:latin typeface="Arial"/>
              <a:ea typeface="Arial"/>
              <a:cs typeface="Arial"/>
              <a:sym typeface="Aria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Lemmatization:</a:t>
            </a:r>
            <a:r>
              <a:rPr lang="en" sz="1100">
                <a:solidFill>
                  <a:srgbClr val="000000"/>
                </a:solidFill>
                <a:latin typeface="Arial"/>
                <a:ea typeface="Arial"/>
                <a:cs typeface="Arial"/>
                <a:sym typeface="Arial"/>
              </a:rPr>
              <a:t> Combines word forms.</a:t>
            </a:r>
            <a:endParaRPr sz="1100">
              <a:solidFill>
                <a:srgbClr val="000000"/>
              </a:solidFill>
              <a:latin typeface="Arial"/>
              <a:ea typeface="Arial"/>
              <a:cs typeface="Arial"/>
              <a:sym typeface="Aria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Remove Special Characters:</a:t>
            </a:r>
            <a:r>
              <a:rPr lang="en" sz="1100">
                <a:solidFill>
                  <a:srgbClr val="000000"/>
                </a:solidFill>
                <a:latin typeface="Arial"/>
                <a:ea typeface="Arial"/>
                <a:cs typeface="Arial"/>
                <a:sym typeface="Arial"/>
              </a:rPr>
              <a:t> Reduces complexity. eg. “!”, “@”, “&amp;”</a:t>
            </a:r>
            <a:endParaRPr sz="1100">
              <a:solidFill>
                <a:srgbClr val="000000"/>
              </a:solidFill>
              <a:latin typeface="Arial"/>
              <a:ea typeface="Arial"/>
              <a:cs typeface="Arial"/>
              <a:sym typeface="Arial"/>
            </a:endParaRPr>
          </a:p>
          <a:p>
            <a:pPr indent="-298450" lvl="0" marL="457200" rtl="0" algn="l">
              <a:lnSpc>
                <a:spcPct val="200000"/>
              </a:lnSpc>
              <a:spcBef>
                <a:spcPts val="0"/>
              </a:spcBef>
              <a:spcAft>
                <a:spcPts val="0"/>
              </a:spcAft>
              <a:buClr>
                <a:srgbClr val="000000"/>
              </a:buClr>
              <a:buSzPts val="1100"/>
              <a:buFont typeface="Arial"/>
              <a:buChar char="●"/>
            </a:pPr>
            <a:r>
              <a:rPr b="1" lang="en" sz="1100">
                <a:solidFill>
                  <a:srgbClr val="000000"/>
                </a:solidFill>
                <a:latin typeface="Arial"/>
                <a:ea typeface="Arial"/>
                <a:cs typeface="Arial"/>
                <a:sym typeface="Arial"/>
              </a:rPr>
              <a:t>Eliminate Stopwords:</a:t>
            </a:r>
            <a:r>
              <a:rPr lang="en" sz="1100">
                <a:solidFill>
                  <a:srgbClr val="000000"/>
                </a:solidFill>
                <a:latin typeface="Arial"/>
                <a:ea typeface="Arial"/>
                <a:cs typeface="Arial"/>
                <a:sym typeface="Arial"/>
              </a:rPr>
              <a:t> Removes common, non-informative words</a:t>
            </a:r>
            <a:endParaRPr sz="1100">
              <a:solidFill>
                <a:srgbClr val="000000"/>
              </a:solidFill>
              <a:latin typeface="Arial"/>
              <a:ea typeface="Arial"/>
              <a:cs typeface="Arial"/>
              <a:sym typeface="Arial"/>
            </a:endParaRPr>
          </a:p>
          <a:p>
            <a:pPr indent="0" lvl="0" marL="0" rtl="0" algn="ctr">
              <a:spcBef>
                <a:spcPts val="1600"/>
              </a:spcBef>
              <a:spcAft>
                <a:spcPts val="1600"/>
              </a:spcAft>
              <a:buNone/>
            </a:pPr>
            <a:r>
              <a:t/>
            </a:r>
            <a:endParaRPr/>
          </a:p>
        </p:txBody>
      </p:sp>
      <p:pic>
        <p:nvPicPr>
          <p:cNvPr id="1043" name="Google Shape;1043;p64"/>
          <p:cNvPicPr preferRelativeResize="0"/>
          <p:nvPr/>
        </p:nvPicPr>
        <p:blipFill>
          <a:blip r:embed="rId3">
            <a:alphaModFix/>
          </a:blip>
          <a:stretch>
            <a:fillRect/>
          </a:stretch>
        </p:blipFill>
        <p:spPr>
          <a:xfrm>
            <a:off x="5394200" y="2975775"/>
            <a:ext cx="3656800" cy="1983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65"/>
          <p:cNvSpPr txBox="1"/>
          <p:nvPr>
            <p:ph type="title"/>
          </p:nvPr>
        </p:nvSpPr>
        <p:spPr>
          <a:xfrm flipH="1">
            <a:off x="274625" y="131700"/>
            <a:ext cx="51969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Term-Document Matrix</a:t>
            </a:r>
            <a:endParaRPr>
              <a:solidFill>
                <a:schemeClr val="accent1"/>
              </a:solidFill>
              <a:latin typeface="Overpass SemiBold"/>
              <a:ea typeface="Overpass SemiBold"/>
              <a:cs typeface="Overpass SemiBold"/>
              <a:sym typeface="Overpass SemiBold"/>
            </a:endParaRPr>
          </a:p>
        </p:txBody>
      </p:sp>
      <p:sp>
        <p:nvSpPr>
          <p:cNvPr id="1049" name="Google Shape;1049;p65"/>
          <p:cNvSpPr txBox="1"/>
          <p:nvPr>
            <p:ph idx="1" type="subTitle"/>
          </p:nvPr>
        </p:nvSpPr>
        <p:spPr>
          <a:xfrm flipH="1">
            <a:off x="345350" y="1841925"/>
            <a:ext cx="5524200" cy="8340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Structure: 2000 reviews x 9304 terms</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Score: indicates term </a:t>
            </a:r>
            <a:r>
              <a:rPr lang="en" sz="1200">
                <a:latin typeface="Arial"/>
                <a:ea typeface="Arial"/>
                <a:cs typeface="Arial"/>
                <a:sym typeface="Arial"/>
              </a:rPr>
              <a:t>importance</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T</a:t>
            </a:r>
            <a:r>
              <a:rPr lang="en" sz="1200">
                <a:latin typeface="Arial"/>
                <a:ea typeface="Arial"/>
                <a:cs typeface="Arial"/>
                <a:sym typeface="Arial"/>
              </a:rPr>
              <a:t>erms</a:t>
            </a:r>
            <a:r>
              <a:rPr lang="en" sz="1200">
                <a:latin typeface="Arial"/>
                <a:ea typeface="Arial"/>
                <a:cs typeface="Arial"/>
                <a:sym typeface="Arial"/>
              </a:rPr>
              <a:t>: "yup," "zero," "zone," "zero star," "zucchini"</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Reduces complexity of text data</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Highlights important terms</a:t>
            </a:r>
            <a:endParaRPr sz="1200">
              <a:latin typeface="Arial"/>
              <a:ea typeface="Arial"/>
              <a:cs typeface="Arial"/>
              <a:sym typeface="Arial"/>
            </a:endParaRPr>
          </a:p>
          <a:p>
            <a:pPr indent="-304800" lvl="0" marL="457200" rtl="0" algn="l">
              <a:lnSpc>
                <a:spcPct val="200000"/>
              </a:lnSpc>
              <a:spcBef>
                <a:spcPts val="0"/>
              </a:spcBef>
              <a:spcAft>
                <a:spcPts val="0"/>
              </a:spcAft>
              <a:buSzPts val="1200"/>
              <a:buFont typeface="Arial"/>
              <a:buChar char="●"/>
            </a:pPr>
            <a:r>
              <a:rPr lang="en" sz="1200">
                <a:latin typeface="Arial"/>
                <a:ea typeface="Arial"/>
                <a:cs typeface="Arial"/>
                <a:sym typeface="Arial"/>
              </a:rPr>
              <a:t>Improves accuracy and efficiency of text analysis</a:t>
            </a:r>
            <a:endParaRPr sz="1200">
              <a:latin typeface="Arial"/>
              <a:ea typeface="Arial"/>
              <a:cs typeface="Arial"/>
              <a:sym typeface="Arial"/>
            </a:endParaRPr>
          </a:p>
        </p:txBody>
      </p:sp>
      <p:pic>
        <p:nvPicPr>
          <p:cNvPr id="1050" name="Google Shape;1050;p65"/>
          <p:cNvPicPr preferRelativeResize="0"/>
          <p:nvPr/>
        </p:nvPicPr>
        <p:blipFill>
          <a:blip r:embed="rId3">
            <a:alphaModFix/>
          </a:blip>
          <a:stretch>
            <a:fillRect/>
          </a:stretch>
        </p:blipFill>
        <p:spPr>
          <a:xfrm>
            <a:off x="4360090" y="2675925"/>
            <a:ext cx="4637585" cy="2348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66"/>
          <p:cNvSpPr txBox="1"/>
          <p:nvPr>
            <p:ph type="title"/>
          </p:nvPr>
        </p:nvSpPr>
        <p:spPr>
          <a:xfrm>
            <a:off x="3355475" y="2193900"/>
            <a:ext cx="49536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Text Mining &amp; Evaluation</a:t>
            </a:r>
            <a:endParaRPr>
              <a:solidFill>
                <a:schemeClr val="accent1"/>
              </a:solidFill>
              <a:latin typeface="Overpass SemiBold"/>
              <a:ea typeface="Overpass SemiBold"/>
              <a:cs typeface="Overpass SemiBold"/>
              <a:sym typeface="Overpass SemiBold"/>
            </a:endParaRPr>
          </a:p>
        </p:txBody>
      </p:sp>
      <p:grpSp>
        <p:nvGrpSpPr>
          <p:cNvPr id="1056" name="Google Shape;1056;p66"/>
          <p:cNvGrpSpPr/>
          <p:nvPr/>
        </p:nvGrpSpPr>
        <p:grpSpPr>
          <a:xfrm flipH="1">
            <a:off x="213231" y="101615"/>
            <a:ext cx="2536433" cy="3074759"/>
            <a:chOff x="4380325" y="1801525"/>
            <a:chExt cx="1537325" cy="1824350"/>
          </a:xfrm>
        </p:grpSpPr>
        <p:sp>
          <p:nvSpPr>
            <p:cNvPr id="1057" name="Google Shape;1057;p66"/>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8" name="Google Shape;1058;p66"/>
            <p:cNvGrpSpPr/>
            <p:nvPr/>
          </p:nvGrpSpPr>
          <p:grpSpPr>
            <a:xfrm>
              <a:off x="4380325" y="1801525"/>
              <a:ext cx="1537325" cy="1824350"/>
              <a:chOff x="4380325" y="1801525"/>
              <a:chExt cx="1537325" cy="1824350"/>
            </a:xfrm>
          </p:grpSpPr>
          <p:sp>
            <p:nvSpPr>
              <p:cNvPr id="1059" name="Google Shape;1059;p66"/>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6"/>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6"/>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6"/>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6"/>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6"/>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6"/>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6"/>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6"/>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6"/>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6"/>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6"/>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6"/>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6"/>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6"/>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6"/>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6"/>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6"/>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6"/>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6"/>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6"/>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6"/>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6"/>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6"/>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6"/>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6"/>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6"/>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66"/>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6"/>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6"/>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6"/>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6"/>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6"/>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6"/>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66"/>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6"/>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6"/>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6"/>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6"/>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6"/>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6"/>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6"/>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6"/>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6"/>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66"/>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66"/>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66"/>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6"/>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66"/>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66"/>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66"/>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6"/>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66"/>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66"/>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66"/>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6"/>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6"/>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6"/>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6"/>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6"/>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66"/>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66"/>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6"/>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66"/>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66"/>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6"/>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6"/>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66"/>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66"/>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6"/>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6"/>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6"/>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6"/>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6"/>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6"/>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6"/>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6"/>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6"/>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6"/>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6"/>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6"/>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6"/>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66"/>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66"/>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6"/>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6"/>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6"/>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6"/>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6"/>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8" name="Google Shape;1148;p66"/>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6"/>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6"/>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6"/>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6"/>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6"/>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6"/>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6"/>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6"/>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6"/>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6"/>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6"/>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6"/>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6"/>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6"/>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6"/>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6"/>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67"/>
          <p:cNvSpPr txBox="1"/>
          <p:nvPr>
            <p:ph type="title"/>
          </p:nvPr>
        </p:nvSpPr>
        <p:spPr>
          <a:xfrm flipH="1">
            <a:off x="3001249" y="51025"/>
            <a:ext cx="4004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Sentiment Analysis</a:t>
            </a:r>
            <a:endParaRPr>
              <a:solidFill>
                <a:schemeClr val="accent1"/>
              </a:solidFill>
              <a:latin typeface="Overpass SemiBold"/>
              <a:ea typeface="Overpass SemiBold"/>
              <a:cs typeface="Overpass SemiBold"/>
              <a:sym typeface="Overpass SemiBold"/>
            </a:endParaRPr>
          </a:p>
        </p:txBody>
      </p:sp>
      <p:pic>
        <p:nvPicPr>
          <p:cNvPr id="1170" name="Google Shape;1170;p67"/>
          <p:cNvPicPr preferRelativeResize="0"/>
          <p:nvPr/>
        </p:nvPicPr>
        <p:blipFill>
          <a:blip r:embed="rId3">
            <a:alphaModFix/>
          </a:blip>
          <a:stretch>
            <a:fillRect/>
          </a:stretch>
        </p:blipFill>
        <p:spPr>
          <a:xfrm>
            <a:off x="0" y="806725"/>
            <a:ext cx="4004100" cy="2761631"/>
          </a:xfrm>
          <a:prstGeom prst="rect">
            <a:avLst/>
          </a:prstGeom>
          <a:noFill/>
          <a:ln>
            <a:noFill/>
          </a:ln>
        </p:spPr>
      </p:pic>
      <p:pic>
        <p:nvPicPr>
          <p:cNvPr id="1171" name="Google Shape;1171;p67"/>
          <p:cNvPicPr preferRelativeResize="0"/>
          <p:nvPr/>
        </p:nvPicPr>
        <p:blipFill>
          <a:blip r:embed="rId4">
            <a:alphaModFix/>
          </a:blip>
          <a:stretch>
            <a:fillRect/>
          </a:stretch>
        </p:blipFill>
        <p:spPr>
          <a:xfrm>
            <a:off x="5831650" y="806725"/>
            <a:ext cx="3312350" cy="2855650"/>
          </a:xfrm>
          <a:prstGeom prst="rect">
            <a:avLst/>
          </a:prstGeom>
          <a:noFill/>
          <a:ln>
            <a:noFill/>
          </a:ln>
        </p:spPr>
      </p:pic>
      <p:sp>
        <p:nvSpPr>
          <p:cNvPr id="1172" name="Google Shape;1172;p67"/>
          <p:cNvSpPr txBox="1"/>
          <p:nvPr/>
        </p:nvSpPr>
        <p:spPr>
          <a:xfrm>
            <a:off x="4141100" y="1002400"/>
            <a:ext cx="1690500" cy="1471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Run sentiment analysis to extract compound scores and categorize reviews</a:t>
            </a:r>
            <a:endParaRPr sz="1200">
              <a:solidFill>
                <a:schemeClr val="dk2"/>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0"/>
          <p:cNvSpPr txBox="1"/>
          <p:nvPr>
            <p:ph type="title"/>
          </p:nvPr>
        </p:nvSpPr>
        <p:spPr>
          <a:xfrm>
            <a:off x="4107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a:t>
            </a:r>
            <a:r>
              <a:rPr lang="en">
                <a:solidFill>
                  <a:schemeClr val="accent1"/>
                </a:solidFill>
                <a:latin typeface="Overpass SemiBold"/>
                <a:ea typeface="Overpass SemiBold"/>
                <a:cs typeface="Overpass SemiBold"/>
                <a:sym typeface="Overpass SemiBold"/>
              </a:rPr>
              <a:t>OF CONTENTS</a:t>
            </a:r>
            <a:endParaRPr>
              <a:solidFill>
                <a:schemeClr val="accent1"/>
              </a:solidFill>
              <a:latin typeface="Overpass SemiBold"/>
              <a:ea typeface="Overpass SemiBold"/>
              <a:cs typeface="Overpass SemiBold"/>
              <a:sym typeface="Overpass SemiBold"/>
            </a:endParaRPr>
          </a:p>
        </p:txBody>
      </p:sp>
      <p:sp>
        <p:nvSpPr>
          <p:cNvPr id="505" name="Google Shape;505;p50"/>
          <p:cNvSpPr txBox="1"/>
          <p:nvPr>
            <p:ph idx="2" type="title"/>
          </p:nvPr>
        </p:nvSpPr>
        <p:spPr>
          <a:xfrm>
            <a:off x="1731401" y="1254513"/>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506" name="Google Shape;506;p50"/>
          <p:cNvSpPr txBox="1"/>
          <p:nvPr>
            <p:ph idx="1" type="subTitle"/>
          </p:nvPr>
        </p:nvSpPr>
        <p:spPr>
          <a:xfrm>
            <a:off x="1225750" y="1758100"/>
            <a:ext cx="17958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507" name="Google Shape;507;p50"/>
          <p:cNvSpPr txBox="1"/>
          <p:nvPr>
            <p:ph idx="4" type="title"/>
          </p:nvPr>
        </p:nvSpPr>
        <p:spPr>
          <a:xfrm>
            <a:off x="6009539" y="1254520"/>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508" name="Google Shape;508;p50"/>
          <p:cNvSpPr txBox="1"/>
          <p:nvPr>
            <p:ph idx="5" type="subTitle"/>
          </p:nvPr>
        </p:nvSpPr>
        <p:spPr>
          <a:xfrm>
            <a:off x="6009503" y="1781025"/>
            <a:ext cx="17958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Exploration</a:t>
            </a:r>
            <a:endParaRPr/>
          </a:p>
        </p:txBody>
      </p:sp>
      <p:sp>
        <p:nvSpPr>
          <p:cNvPr id="509" name="Google Shape;509;p50"/>
          <p:cNvSpPr txBox="1"/>
          <p:nvPr>
            <p:ph idx="7" type="title"/>
          </p:nvPr>
        </p:nvSpPr>
        <p:spPr>
          <a:xfrm>
            <a:off x="946900" y="2929988"/>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510" name="Google Shape;510;p50"/>
          <p:cNvSpPr txBox="1"/>
          <p:nvPr>
            <p:ph idx="8" type="subTitle"/>
          </p:nvPr>
        </p:nvSpPr>
        <p:spPr>
          <a:xfrm>
            <a:off x="521150" y="3370700"/>
            <a:ext cx="19212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Preprocessing</a:t>
            </a:r>
            <a:endParaRPr/>
          </a:p>
        </p:txBody>
      </p:sp>
      <p:sp>
        <p:nvSpPr>
          <p:cNvPr id="511" name="Google Shape;511;p50"/>
          <p:cNvSpPr txBox="1"/>
          <p:nvPr>
            <p:ph idx="13" type="title"/>
          </p:nvPr>
        </p:nvSpPr>
        <p:spPr>
          <a:xfrm>
            <a:off x="5120473" y="2929995"/>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
        <p:nvSpPr>
          <p:cNvPr id="512" name="Google Shape;512;p50"/>
          <p:cNvSpPr txBox="1"/>
          <p:nvPr>
            <p:ph idx="14" type="subTitle"/>
          </p:nvPr>
        </p:nvSpPr>
        <p:spPr>
          <a:xfrm>
            <a:off x="6871900" y="3456500"/>
            <a:ext cx="20913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513" name="Google Shape;513;p50"/>
          <p:cNvSpPr txBox="1"/>
          <p:nvPr>
            <p:ph idx="16" type="title"/>
          </p:nvPr>
        </p:nvSpPr>
        <p:spPr>
          <a:xfrm>
            <a:off x="4060813" y="1254513"/>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514" name="Google Shape;514;p50"/>
          <p:cNvSpPr txBox="1"/>
          <p:nvPr>
            <p:ph idx="17" type="subTitle"/>
          </p:nvPr>
        </p:nvSpPr>
        <p:spPr>
          <a:xfrm>
            <a:off x="3674096" y="1758100"/>
            <a:ext cx="17958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Expected Findings</a:t>
            </a:r>
            <a:endParaRPr/>
          </a:p>
        </p:txBody>
      </p:sp>
      <p:sp>
        <p:nvSpPr>
          <p:cNvPr id="515" name="Google Shape;515;p50"/>
          <p:cNvSpPr txBox="1"/>
          <p:nvPr>
            <p:ph idx="19" type="title"/>
          </p:nvPr>
        </p:nvSpPr>
        <p:spPr>
          <a:xfrm>
            <a:off x="2967013" y="2929988"/>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516" name="Google Shape;516;p50"/>
          <p:cNvSpPr txBox="1"/>
          <p:nvPr>
            <p:ph idx="20" type="subTitle"/>
          </p:nvPr>
        </p:nvSpPr>
        <p:spPr>
          <a:xfrm>
            <a:off x="2596425" y="3650900"/>
            <a:ext cx="17958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Text Mining </a:t>
            </a:r>
            <a:br>
              <a:rPr lang="en"/>
            </a:br>
            <a:r>
              <a:rPr lang="en"/>
              <a:t>         &amp; Exploration</a:t>
            </a:r>
            <a:endParaRPr/>
          </a:p>
        </p:txBody>
      </p:sp>
      <p:sp>
        <p:nvSpPr>
          <p:cNvPr id="517" name="Google Shape;517;p50"/>
          <p:cNvSpPr txBox="1"/>
          <p:nvPr>
            <p:ph idx="13" type="title"/>
          </p:nvPr>
        </p:nvSpPr>
        <p:spPr>
          <a:xfrm>
            <a:off x="7183535" y="2929995"/>
            <a:ext cx="7845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07</a:t>
            </a:r>
            <a:endParaRPr/>
          </a:p>
        </p:txBody>
      </p:sp>
      <p:sp>
        <p:nvSpPr>
          <p:cNvPr id="518" name="Google Shape;518;p50"/>
          <p:cNvSpPr txBox="1"/>
          <p:nvPr>
            <p:ph idx="14" type="subTitle"/>
          </p:nvPr>
        </p:nvSpPr>
        <p:spPr>
          <a:xfrm>
            <a:off x="4885450" y="3510800"/>
            <a:ext cx="2091300" cy="52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Business Implication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68"/>
          <p:cNvSpPr txBox="1"/>
          <p:nvPr>
            <p:ph type="title"/>
          </p:nvPr>
        </p:nvSpPr>
        <p:spPr>
          <a:xfrm flipH="1">
            <a:off x="2335650" y="0"/>
            <a:ext cx="44727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TF-IDF Vectorization</a:t>
            </a:r>
            <a:endParaRPr/>
          </a:p>
        </p:txBody>
      </p:sp>
      <p:pic>
        <p:nvPicPr>
          <p:cNvPr id="1178" name="Google Shape;1178;p68"/>
          <p:cNvPicPr preferRelativeResize="0"/>
          <p:nvPr/>
        </p:nvPicPr>
        <p:blipFill>
          <a:blip r:embed="rId3">
            <a:alphaModFix/>
          </a:blip>
          <a:stretch>
            <a:fillRect/>
          </a:stretch>
        </p:blipFill>
        <p:spPr>
          <a:xfrm>
            <a:off x="152400" y="908100"/>
            <a:ext cx="4912074" cy="1638300"/>
          </a:xfrm>
          <a:prstGeom prst="rect">
            <a:avLst/>
          </a:prstGeom>
          <a:noFill/>
          <a:ln>
            <a:noFill/>
          </a:ln>
        </p:spPr>
      </p:pic>
      <p:pic>
        <p:nvPicPr>
          <p:cNvPr id="1179" name="Google Shape;1179;p68"/>
          <p:cNvPicPr preferRelativeResize="0"/>
          <p:nvPr/>
        </p:nvPicPr>
        <p:blipFill>
          <a:blip r:embed="rId4">
            <a:alphaModFix/>
          </a:blip>
          <a:stretch>
            <a:fillRect/>
          </a:stretch>
        </p:blipFill>
        <p:spPr>
          <a:xfrm>
            <a:off x="152400" y="2546400"/>
            <a:ext cx="4912075" cy="2597100"/>
          </a:xfrm>
          <a:prstGeom prst="rect">
            <a:avLst/>
          </a:prstGeom>
          <a:noFill/>
          <a:ln>
            <a:noFill/>
          </a:ln>
        </p:spPr>
      </p:pic>
      <p:sp>
        <p:nvSpPr>
          <p:cNvPr id="1180" name="Google Shape;1180;p68"/>
          <p:cNvSpPr txBox="1"/>
          <p:nvPr/>
        </p:nvSpPr>
        <p:spPr>
          <a:xfrm>
            <a:off x="5601325" y="662425"/>
            <a:ext cx="3312000" cy="1061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TF-IDF Vectorization</a:t>
            </a:r>
            <a:endParaRPr sz="1200">
              <a:solidFill>
                <a:schemeClr val="dk2"/>
              </a:solidFill>
              <a:latin typeface="Source Sans Pro"/>
              <a:ea typeface="Source Sans Pro"/>
              <a:cs typeface="Source Sans Pro"/>
              <a:sym typeface="Source Sans Pro"/>
            </a:endParaRPr>
          </a:p>
          <a:p>
            <a:pPr indent="-304800" lvl="0" marL="457200" rtl="0" algn="l">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Term-Document Matrix</a:t>
            </a:r>
            <a:endParaRPr sz="1200">
              <a:solidFill>
                <a:schemeClr val="dk2"/>
              </a:solidFill>
              <a:latin typeface="Source Sans Pro"/>
              <a:ea typeface="Source Sans Pro"/>
              <a:cs typeface="Source Sans Pro"/>
              <a:sym typeface="Source Sans Pro"/>
            </a:endParaRPr>
          </a:p>
          <a:p>
            <a:pPr indent="-304800" lvl="0" marL="457200" rtl="0" algn="l">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Combining of features</a:t>
            </a:r>
            <a:endParaRPr sz="1200">
              <a:solidFill>
                <a:schemeClr val="dk2"/>
              </a:solidFill>
              <a:latin typeface="Source Sans Pro"/>
              <a:ea typeface="Source Sans Pro"/>
              <a:cs typeface="Source Sans Pro"/>
              <a:sym typeface="Source Sans Pro"/>
            </a:endParaRPr>
          </a:p>
          <a:p>
            <a:pPr indent="-304800" lvl="0" marL="457200" rtl="0" algn="l">
              <a:spcBef>
                <a:spcPts val="0"/>
              </a:spcBef>
              <a:spcAft>
                <a:spcPts val="0"/>
              </a:spcAft>
              <a:buClr>
                <a:schemeClr val="dk2"/>
              </a:buClr>
              <a:buSzPts val="1200"/>
              <a:buFont typeface="Source Sans Pro"/>
              <a:buChar char="●"/>
            </a:pPr>
            <a:r>
              <a:rPr lang="en" sz="1200">
                <a:solidFill>
                  <a:schemeClr val="dk2"/>
                </a:solidFill>
                <a:latin typeface="Source Sans Pro"/>
                <a:ea typeface="Source Sans Pro"/>
                <a:cs typeface="Source Sans Pro"/>
                <a:sym typeface="Source Sans Pro"/>
              </a:rPr>
              <a:t>Train/Test and run Logistic Regression Model</a:t>
            </a:r>
            <a:endParaRPr sz="1200">
              <a:solidFill>
                <a:schemeClr val="dk2"/>
              </a:solidFill>
              <a:latin typeface="Source Sans Pro"/>
              <a:ea typeface="Source Sans Pro"/>
              <a:cs typeface="Source Sans Pro"/>
              <a:sym typeface="Source Sans Pro"/>
            </a:endParaRPr>
          </a:p>
        </p:txBody>
      </p:sp>
      <p:pic>
        <p:nvPicPr>
          <p:cNvPr id="1181" name="Google Shape;1181;p68"/>
          <p:cNvPicPr preferRelativeResize="0"/>
          <p:nvPr/>
        </p:nvPicPr>
        <p:blipFill>
          <a:blip r:embed="rId5">
            <a:alphaModFix/>
          </a:blip>
          <a:stretch>
            <a:fillRect/>
          </a:stretch>
        </p:blipFill>
        <p:spPr>
          <a:xfrm>
            <a:off x="5064475" y="1646075"/>
            <a:ext cx="3995100" cy="3497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69"/>
          <p:cNvSpPr txBox="1"/>
          <p:nvPr>
            <p:ph type="title"/>
          </p:nvPr>
        </p:nvSpPr>
        <p:spPr>
          <a:xfrm>
            <a:off x="3292200" y="2193900"/>
            <a:ext cx="49536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Business Implications</a:t>
            </a:r>
            <a:endParaRPr>
              <a:solidFill>
                <a:schemeClr val="accent1"/>
              </a:solidFill>
              <a:latin typeface="Overpass SemiBold"/>
              <a:ea typeface="Overpass SemiBold"/>
              <a:cs typeface="Overpass SemiBold"/>
              <a:sym typeface="Overpass SemiBold"/>
            </a:endParaRPr>
          </a:p>
        </p:txBody>
      </p:sp>
      <p:grpSp>
        <p:nvGrpSpPr>
          <p:cNvPr id="1187" name="Google Shape;1187;p69"/>
          <p:cNvGrpSpPr/>
          <p:nvPr/>
        </p:nvGrpSpPr>
        <p:grpSpPr>
          <a:xfrm flipH="1">
            <a:off x="213231" y="101615"/>
            <a:ext cx="2536433" cy="3074759"/>
            <a:chOff x="4380325" y="1801525"/>
            <a:chExt cx="1537325" cy="1824350"/>
          </a:xfrm>
        </p:grpSpPr>
        <p:sp>
          <p:nvSpPr>
            <p:cNvPr id="1188" name="Google Shape;1188;p69"/>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9" name="Google Shape;1189;p69"/>
            <p:cNvGrpSpPr/>
            <p:nvPr/>
          </p:nvGrpSpPr>
          <p:grpSpPr>
            <a:xfrm>
              <a:off x="4380325" y="1801525"/>
              <a:ext cx="1537325" cy="1824350"/>
              <a:chOff x="4380325" y="1801525"/>
              <a:chExt cx="1537325" cy="1824350"/>
            </a:xfrm>
          </p:grpSpPr>
          <p:sp>
            <p:nvSpPr>
              <p:cNvPr id="1190" name="Google Shape;1190;p69"/>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69"/>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69"/>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69"/>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69"/>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69"/>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9"/>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69"/>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69"/>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9"/>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69"/>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69"/>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69"/>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9"/>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69"/>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69"/>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9"/>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69"/>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9"/>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9"/>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69"/>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69"/>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69"/>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69"/>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69"/>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9"/>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69"/>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9"/>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69"/>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69"/>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9"/>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9"/>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9"/>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9"/>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9"/>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9"/>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9"/>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9"/>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9"/>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9"/>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9"/>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9"/>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9"/>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9"/>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69"/>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69"/>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69"/>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69"/>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9"/>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9"/>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9"/>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9"/>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9"/>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9"/>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69"/>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69"/>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9"/>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9"/>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69"/>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69"/>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9"/>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69"/>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69"/>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9"/>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69"/>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9"/>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69"/>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69"/>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69"/>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69"/>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69"/>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9"/>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69"/>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69"/>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69"/>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69"/>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69"/>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69"/>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69"/>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69"/>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69"/>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9"/>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9"/>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9"/>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69"/>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69"/>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9"/>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9"/>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9"/>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9" name="Google Shape;1279;p69"/>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69"/>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9"/>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69"/>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69"/>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69"/>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69"/>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9"/>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69"/>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69"/>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69"/>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69"/>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69"/>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69"/>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69"/>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69"/>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69"/>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70"/>
          <p:cNvSpPr txBox="1"/>
          <p:nvPr>
            <p:ph type="title"/>
          </p:nvPr>
        </p:nvSpPr>
        <p:spPr>
          <a:xfrm>
            <a:off x="2778900" y="54650"/>
            <a:ext cx="35862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Utilizing New Data</a:t>
            </a:r>
            <a:endParaRPr/>
          </a:p>
        </p:txBody>
      </p:sp>
      <p:pic>
        <p:nvPicPr>
          <p:cNvPr id="1301" name="Google Shape;1301;p70"/>
          <p:cNvPicPr preferRelativeResize="0"/>
          <p:nvPr/>
        </p:nvPicPr>
        <p:blipFill>
          <a:blip r:embed="rId3">
            <a:alphaModFix/>
          </a:blip>
          <a:stretch>
            <a:fillRect/>
          </a:stretch>
        </p:blipFill>
        <p:spPr>
          <a:xfrm>
            <a:off x="152400" y="953000"/>
            <a:ext cx="4154375" cy="3323500"/>
          </a:xfrm>
          <a:prstGeom prst="rect">
            <a:avLst/>
          </a:prstGeom>
          <a:noFill/>
          <a:ln>
            <a:noFill/>
          </a:ln>
        </p:spPr>
      </p:pic>
      <p:pic>
        <p:nvPicPr>
          <p:cNvPr id="1302" name="Google Shape;1302;p70"/>
          <p:cNvPicPr preferRelativeResize="0"/>
          <p:nvPr/>
        </p:nvPicPr>
        <p:blipFill>
          <a:blip r:embed="rId4">
            <a:alphaModFix/>
          </a:blip>
          <a:stretch>
            <a:fillRect/>
          </a:stretch>
        </p:blipFill>
        <p:spPr>
          <a:xfrm>
            <a:off x="4306775" y="953000"/>
            <a:ext cx="4684824" cy="332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71"/>
          <p:cNvSpPr txBox="1"/>
          <p:nvPr>
            <p:ph type="title"/>
          </p:nvPr>
        </p:nvSpPr>
        <p:spPr>
          <a:xfrm flipH="1">
            <a:off x="2384850" y="0"/>
            <a:ext cx="43743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Strategic Applications:</a:t>
            </a:r>
            <a:endParaRPr>
              <a:solidFill>
                <a:schemeClr val="accent1"/>
              </a:solidFill>
              <a:latin typeface="Overpass SemiBold"/>
              <a:ea typeface="Overpass SemiBold"/>
              <a:cs typeface="Overpass SemiBold"/>
              <a:sym typeface="Overpass SemiBold"/>
            </a:endParaRPr>
          </a:p>
        </p:txBody>
      </p:sp>
      <p:sp>
        <p:nvSpPr>
          <p:cNvPr id="1308" name="Google Shape;1308;p71"/>
          <p:cNvSpPr txBox="1"/>
          <p:nvPr>
            <p:ph idx="1" type="subTitle"/>
          </p:nvPr>
        </p:nvSpPr>
        <p:spPr>
          <a:xfrm flipH="1">
            <a:off x="922875" y="3385275"/>
            <a:ext cx="7970100" cy="150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361950" lvl="0" marL="457200" rtl="0" algn="l">
              <a:spcBef>
                <a:spcPts val="1600"/>
              </a:spcBef>
              <a:spcAft>
                <a:spcPts val="0"/>
              </a:spcAft>
              <a:buSzPts val="2100"/>
              <a:buChar char="●"/>
            </a:pPr>
            <a:r>
              <a:rPr lang="en"/>
              <a:t>Customer Relationship Management: Responding to feedback in real time can transform negative experiences, foster loyalty and enhance reputation.</a:t>
            </a:r>
            <a:endParaRPr/>
          </a:p>
          <a:p>
            <a:pPr indent="-361950" lvl="0" marL="457200" rtl="0" algn="l">
              <a:spcBef>
                <a:spcPts val="0"/>
              </a:spcBef>
              <a:spcAft>
                <a:spcPts val="0"/>
              </a:spcAft>
              <a:buSzPts val="2100"/>
              <a:buChar char="●"/>
            </a:pPr>
            <a:r>
              <a:rPr lang="en"/>
              <a:t>Increase visibility:  Positive reviews influence potential customers, increasing visibility and appeal on Yelp.</a:t>
            </a:r>
            <a:endParaRPr/>
          </a:p>
        </p:txBody>
      </p:sp>
      <p:sp>
        <p:nvSpPr>
          <p:cNvPr id="1309" name="Google Shape;1309;p71"/>
          <p:cNvSpPr txBox="1"/>
          <p:nvPr>
            <p:ph idx="1" type="subTitle"/>
          </p:nvPr>
        </p:nvSpPr>
        <p:spPr>
          <a:xfrm flipH="1">
            <a:off x="883000" y="1450275"/>
            <a:ext cx="7970100" cy="150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361950" lvl="0" marL="457200" rtl="0" algn="l">
              <a:spcBef>
                <a:spcPts val="1600"/>
              </a:spcBef>
              <a:spcAft>
                <a:spcPts val="0"/>
              </a:spcAft>
              <a:buSzPts val="2100"/>
              <a:buChar char="●"/>
            </a:pPr>
            <a:r>
              <a:rPr lang="en"/>
              <a:t>Employee Training: Training in an interactive manner that customers find appealing and refraining from non appealing operational techniques, standards, or practices. </a:t>
            </a:r>
            <a:endParaRPr/>
          </a:p>
          <a:p>
            <a:pPr indent="-361950" lvl="0" marL="457200" rtl="0" algn="l">
              <a:spcBef>
                <a:spcPts val="0"/>
              </a:spcBef>
              <a:spcAft>
                <a:spcPts val="0"/>
              </a:spcAft>
              <a:buSzPts val="2100"/>
              <a:buChar char="●"/>
            </a:pPr>
            <a:r>
              <a:rPr lang="en"/>
              <a:t>Marketing Customization: Develop marketing strategies to cater to localized customer segments and preferences and enhance regional customer response.</a:t>
            </a:r>
            <a:endParaRPr/>
          </a:p>
          <a:p>
            <a:pPr indent="-361950" lvl="0" marL="457200" rtl="0" algn="l">
              <a:spcBef>
                <a:spcPts val="0"/>
              </a:spcBef>
              <a:spcAft>
                <a:spcPts val="0"/>
              </a:spcAft>
              <a:buSzPts val="2100"/>
              <a:buChar char="●"/>
            </a:pPr>
            <a:r>
              <a:rPr lang="en"/>
              <a:t>Operational Alignment: Adjusting operations to better meet customer expectations and utilizing real-time feedback to prevent declines in satisfaction.</a:t>
            </a:r>
            <a:endParaRPr/>
          </a:p>
        </p:txBody>
      </p:sp>
      <p:sp>
        <p:nvSpPr>
          <p:cNvPr id="1310" name="Google Shape;1310;p71"/>
          <p:cNvSpPr txBox="1"/>
          <p:nvPr>
            <p:ph idx="1" type="subTitle"/>
          </p:nvPr>
        </p:nvSpPr>
        <p:spPr>
          <a:xfrm flipH="1">
            <a:off x="922875" y="3662950"/>
            <a:ext cx="3404700" cy="29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Business Benefits:</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72"/>
          <p:cNvSpPr txBox="1"/>
          <p:nvPr>
            <p:ph type="title"/>
          </p:nvPr>
        </p:nvSpPr>
        <p:spPr>
          <a:xfrm>
            <a:off x="3346425" y="2193900"/>
            <a:ext cx="49536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Conclusion</a:t>
            </a:r>
            <a:endParaRPr>
              <a:solidFill>
                <a:schemeClr val="accent1"/>
              </a:solidFill>
              <a:latin typeface="Overpass SemiBold"/>
              <a:ea typeface="Overpass SemiBold"/>
              <a:cs typeface="Overpass SemiBold"/>
              <a:sym typeface="Overpass SemiBold"/>
            </a:endParaRPr>
          </a:p>
        </p:txBody>
      </p:sp>
      <p:grpSp>
        <p:nvGrpSpPr>
          <p:cNvPr id="1316" name="Google Shape;1316;p72"/>
          <p:cNvGrpSpPr/>
          <p:nvPr/>
        </p:nvGrpSpPr>
        <p:grpSpPr>
          <a:xfrm flipH="1">
            <a:off x="213231" y="101615"/>
            <a:ext cx="2536433" cy="3074759"/>
            <a:chOff x="4380325" y="1801525"/>
            <a:chExt cx="1537325" cy="1824350"/>
          </a:xfrm>
        </p:grpSpPr>
        <p:sp>
          <p:nvSpPr>
            <p:cNvPr id="1317" name="Google Shape;1317;p72"/>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8" name="Google Shape;1318;p72"/>
            <p:cNvGrpSpPr/>
            <p:nvPr/>
          </p:nvGrpSpPr>
          <p:grpSpPr>
            <a:xfrm>
              <a:off x="4380325" y="1801525"/>
              <a:ext cx="1537325" cy="1824350"/>
              <a:chOff x="4380325" y="1801525"/>
              <a:chExt cx="1537325" cy="1824350"/>
            </a:xfrm>
          </p:grpSpPr>
          <p:sp>
            <p:nvSpPr>
              <p:cNvPr id="1319" name="Google Shape;1319;p72"/>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2"/>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2"/>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2"/>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2"/>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2"/>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2"/>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2"/>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2"/>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2"/>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2"/>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2"/>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2"/>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2"/>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2"/>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2"/>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2"/>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2"/>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2"/>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2"/>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2"/>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2"/>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2"/>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2"/>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2"/>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2"/>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2"/>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2"/>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2"/>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2"/>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2"/>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2"/>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2"/>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2"/>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2"/>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2"/>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2"/>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2"/>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2"/>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2"/>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2"/>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2"/>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2"/>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2"/>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2"/>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2"/>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2"/>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2"/>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2"/>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2"/>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2"/>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2"/>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2"/>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2"/>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2"/>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2"/>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2"/>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2"/>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2"/>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2"/>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2"/>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2"/>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2"/>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2"/>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2"/>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2"/>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2"/>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2"/>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2"/>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2"/>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2"/>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2"/>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2"/>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2"/>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2"/>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2"/>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2"/>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2"/>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2"/>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2"/>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2"/>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2"/>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2"/>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2"/>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2"/>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2"/>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2"/>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2"/>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2"/>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8" name="Google Shape;1408;p72"/>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2"/>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2"/>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2"/>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2"/>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2"/>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2"/>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2"/>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2"/>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2"/>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2"/>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2"/>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2"/>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2"/>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2"/>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2"/>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2"/>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1"/>
          <p:cNvSpPr txBox="1"/>
          <p:nvPr>
            <p:ph type="title"/>
          </p:nvPr>
        </p:nvSpPr>
        <p:spPr>
          <a:xfrm>
            <a:off x="4392325" y="2193900"/>
            <a:ext cx="29379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Introduction</a:t>
            </a:r>
            <a:endParaRPr>
              <a:solidFill>
                <a:schemeClr val="accent1"/>
              </a:solidFill>
              <a:latin typeface="Overpass SemiBold"/>
              <a:ea typeface="Overpass SemiBold"/>
              <a:cs typeface="Overpass SemiBold"/>
              <a:sym typeface="Overpass SemiBold"/>
            </a:endParaRPr>
          </a:p>
        </p:txBody>
      </p:sp>
      <p:grpSp>
        <p:nvGrpSpPr>
          <p:cNvPr id="524" name="Google Shape;524;p51"/>
          <p:cNvGrpSpPr/>
          <p:nvPr/>
        </p:nvGrpSpPr>
        <p:grpSpPr>
          <a:xfrm flipH="1">
            <a:off x="213231" y="101615"/>
            <a:ext cx="2536433" cy="3074759"/>
            <a:chOff x="4380325" y="1801525"/>
            <a:chExt cx="1537325" cy="1824350"/>
          </a:xfrm>
        </p:grpSpPr>
        <p:sp>
          <p:nvSpPr>
            <p:cNvPr id="525" name="Google Shape;525;p51"/>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51"/>
            <p:cNvGrpSpPr/>
            <p:nvPr/>
          </p:nvGrpSpPr>
          <p:grpSpPr>
            <a:xfrm>
              <a:off x="4380325" y="1801525"/>
              <a:ext cx="1537325" cy="1824350"/>
              <a:chOff x="4380325" y="1801525"/>
              <a:chExt cx="1537325" cy="1824350"/>
            </a:xfrm>
          </p:grpSpPr>
          <p:sp>
            <p:nvSpPr>
              <p:cNvPr id="527" name="Google Shape;527;p51"/>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1"/>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1"/>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1"/>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1"/>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1"/>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1"/>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1"/>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1"/>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1"/>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1"/>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1"/>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1"/>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1"/>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1"/>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1"/>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1"/>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1"/>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1"/>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1"/>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1"/>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1"/>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1"/>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1"/>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1"/>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1"/>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1"/>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1"/>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1"/>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1"/>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1"/>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1"/>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1"/>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1"/>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1"/>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1"/>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1"/>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1"/>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1"/>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1"/>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1"/>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1"/>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1"/>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1"/>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1"/>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1"/>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1"/>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1"/>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1"/>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1"/>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1"/>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1"/>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1"/>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1"/>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1"/>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1"/>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1"/>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1"/>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1"/>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1"/>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1"/>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1"/>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1"/>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1"/>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1"/>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1"/>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1"/>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1"/>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1"/>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1"/>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1"/>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1"/>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1"/>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1"/>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1"/>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1"/>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1"/>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1"/>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1"/>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1"/>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1"/>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1"/>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1"/>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1"/>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1"/>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1"/>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1"/>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1"/>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6" name="Google Shape;616;p51"/>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1"/>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1"/>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1"/>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1"/>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1"/>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1"/>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1"/>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1"/>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1"/>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1"/>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1"/>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1"/>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1"/>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1"/>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1"/>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1"/>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2"/>
          <p:cNvSpPr txBox="1"/>
          <p:nvPr>
            <p:ph type="title"/>
          </p:nvPr>
        </p:nvSpPr>
        <p:spPr>
          <a:xfrm flipH="1">
            <a:off x="488077" y="318450"/>
            <a:ext cx="29379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Overpass SemiBold"/>
                <a:ea typeface="Overpass SemiBold"/>
                <a:cs typeface="Overpass SemiBold"/>
                <a:sym typeface="Overpass SemiBold"/>
              </a:rPr>
              <a:t>Introduction</a:t>
            </a:r>
            <a:r>
              <a:rPr lang="en">
                <a:solidFill>
                  <a:schemeClr val="accent1"/>
                </a:solidFill>
                <a:latin typeface="Overpass SemiBold"/>
                <a:ea typeface="Overpass SemiBold"/>
                <a:cs typeface="Overpass SemiBold"/>
                <a:sym typeface="Overpass SemiBold"/>
              </a:rPr>
              <a:t> </a:t>
            </a:r>
            <a:endParaRPr>
              <a:solidFill>
                <a:schemeClr val="accent1"/>
              </a:solidFill>
              <a:latin typeface="Overpass SemiBold"/>
              <a:ea typeface="Overpass SemiBold"/>
              <a:cs typeface="Overpass SemiBold"/>
              <a:sym typeface="Overpass SemiBold"/>
            </a:endParaRPr>
          </a:p>
        </p:txBody>
      </p:sp>
      <p:sp>
        <p:nvSpPr>
          <p:cNvPr id="638" name="Google Shape;638;p52"/>
          <p:cNvSpPr txBox="1"/>
          <p:nvPr>
            <p:ph idx="1" type="subTitle"/>
          </p:nvPr>
        </p:nvSpPr>
        <p:spPr>
          <a:xfrm flipH="1">
            <a:off x="1174125" y="2105450"/>
            <a:ext cx="6276600" cy="9903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Utilize Yelp data to understand customer satisfaction dynamics to improve business outcomes.</a:t>
            </a:r>
            <a:endParaRPr sz="1300">
              <a:latin typeface="Times New Roman"/>
              <a:ea typeface="Times New Roman"/>
              <a:cs typeface="Times New Roman"/>
              <a:sym typeface="Times New Roman"/>
            </a:endParaRPr>
          </a:p>
          <a:p>
            <a:pPr indent="0" lvl="0" marL="0" rtl="0" algn="l">
              <a:spcBef>
                <a:spcPts val="1600"/>
              </a:spcBef>
              <a:spcAft>
                <a:spcPts val="0"/>
              </a:spcAft>
              <a:buNone/>
            </a:pPr>
            <a:r>
              <a:rPr lang="en" sz="1300">
                <a:latin typeface="Times New Roman"/>
                <a:ea typeface="Times New Roman"/>
                <a:cs typeface="Times New Roman"/>
                <a:sym typeface="Times New Roman"/>
              </a:rPr>
              <a:t>Methodology:</a:t>
            </a:r>
            <a:endParaRPr sz="1300">
              <a:latin typeface="Times New Roman"/>
              <a:ea typeface="Times New Roman"/>
              <a:cs typeface="Times New Roman"/>
              <a:sym typeface="Times New Roman"/>
            </a:endParaRPr>
          </a:p>
          <a:p>
            <a:pPr indent="-311150" lvl="0" marL="457200" rtl="0" algn="l">
              <a:spcBef>
                <a:spcPts val="1600"/>
              </a:spcBef>
              <a:spcAft>
                <a:spcPts val="0"/>
              </a:spcAft>
              <a:buSzPts val="1300"/>
              <a:buFont typeface="Times New Roman"/>
              <a:buChar char="●"/>
            </a:pPr>
            <a:r>
              <a:rPr lang="en" sz="1300">
                <a:latin typeface="Times New Roman"/>
                <a:ea typeface="Times New Roman"/>
                <a:cs typeface="Times New Roman"/>
                <a:sym typeface="Times New Roman"/>
              </a:rPr>
              <a:t>Use VADER and FLAIR sentiment analyzers</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Data preprocessing: tokenization, stemming, stop word removal.</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Application modeling: logistic regression for prediction accuracy.</a:t>
            </a:r>
            <a:endParaRPr sz="1300">
              <a:latin typeface="Times New Roman"/>
              <a:ea typeface="Times New Roman"/>
              <a:cs typeface="Times New Roman"/>
              <a:sym typeface="Times New Roman"/>
            </a:endParaRPr>
          </a:p>
          <a:p>
            <a:pPr indent="0" lvl="0" marL="0" rtl="0" algn="l">
              <a:spcBef>
                <a:spcPts val="1600"/>
              </a:spcBef>
              <a:spcAft>
                <a:spcPts val="0"/>
              </a:spcAft>
              <a:buNone/>
            </a:pPr>
            <a:r>
              <a:rPr lang="en" sz="1300">
                <a:latin typeface="Times New Roman"/>
                <a:ea typeface="Times New Roman"/>
                <a:cs typeface="Times New Roman"/>
                <a:sym typeface="Times New Roman"/>
              </a:rPr>
              <a:t>Result:</a:t>
            </a:r>
            <a:endParaRPr sz="1300">
              <a:latin typeface="Times New Roman"/>
              <a:ea typeface="Times New Roman"/>
              <a:cs typeface="Times New Roman"/>
              <a:sym typeface="Times New Roman"/>
            </a:endParaRPr>
          </a:p>
          <a:p>
            <a:pPr indent="0" lvl="0" marL="457200" rtl="0" algn="l">
              <a:spcBef>
                <a:spcPts val="1600"/>
              </a:spcBef>
              <a:spcAft>
                <a:spcPts val="1600"/>
              </a:spcAft>
              <a:buNone/>
            </a:pPr>
            <a:r>
              <a:t/>
            </a:r>
            <a:endParaRPr sz="1300">
              <a:latin typeface="Times New Roman"/>
              <a:ea typeface="Times New Roman"/>
              <a:cs typeface="Times New Roman"/>
              <a:sym typeface="Times New Roman"/>
            </a:endParaRPr>
          </a:p>
        </p:txBody>
      </p:sp>
      <p:sp>
        <p:nvSpPr>
          <p:cNvPr id="639" name="Google Shape;639;p52"/>
          <p:cNvSpPr txBox="1"/>
          <p:nvPr>
            <p:ph idx="1" type="subTitle"/>
          </p:nvPr>
        </p:nvSpPr>
        <p:spPr>
          <a:xfrm flipH="1">
            <a:off x="1174125" y="3355300"/>
            <a:ext cx="6276600" cy="145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311150" lvl="0" marL="457200" rtl="0" algn="l">
              <a:spcBef>
                <a:spcPts val="1600"/>
              </a:spcBef>
              <a:spcAft>
                <a:spcPts val="0"/>
              </a:spcAft>
              <a:buSzPts val="1300"/>
              <a:buFont typeface="Times New Roman"/>
              <a:buChar char="●"/>
            </a:pPr>
            <a:r>
              <a:rPr lang="en" sz="1300">
                <a:latin typeface="Times New Roman"/>
                <a:ea typeface="Times New Roman"/>
                <a:cs typeface="Times New Roman"/>
                <a:sym typeface="Times New Roman"/>
              </a:rPr>
              <a:t>High accuracy in predicting mood, with marked emotional polarity and fewer neutral responses.</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Positive reviews highlighted strengths such as service and atmosphere</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Negative reviews often mentioned issues such as staff, wait times or food expectations.</a:t>
            </a:r>
            <a:endParaRPr sz="13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3"/>
          <p:cNvSpPr txBox="1"/>
          <p:nvPr>
            <p:ph type="title"/>
          </p:nvPr>
        </p:nvSpPr>
        <p:spPr>
          <a:xfrm>
            <a:off x="4383275" y="2193900"/>
            <a:ext cx="38535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Expected Findings</a:t>
            </a:r>
            <a:endParaRPr>
              <a:solidFill>
                <a:schemeClr val="accent1"/>
              </a:solidFill>
              <a:latin typeface="Overpass SemiBold"/>
              <a:ea typeface="Overpass SemiBold"/>
              <a:cs typeface="Overpass SemiBold"/>
              <a:sym typeface="Overpass SemiBold"/>
            </a:endParaRPr>
          </a:p>
        </p:txBody>
      </p:sp>
      <p:grpSp>
        <p:nvGrpSpPr>
          <p:cNvPr id="645" name="Google Shape;645;p53"/>
          <p:cNvGrpSpPr/>
          <p:nvPr/>
        </p:nvGrpSpPr>
        <p:grpSpPr>
          <a:xfrm flipH="1">
            <a:off x="213231" y="101615"/>
            <a:ext cx="2536433" cy="3074759"/>
            <a:chOff x="4380325" y="1801525"/>
            <a:chExt cx="1537325" cy="1824350"/>
          </a:xfrm>
        </p:grpSpPr>
        <p:sp>
          <p:nvSpPr>
            <p:cNvPr id="646" name="Google Shape;646;p53"/>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7" name="Google Shape;647;p53"/>
            <p:cNvGrpSpPr/>
            <p:nvPr/>
          </p:nvGrpSpPr>
          <p:grpSpPr>
            <a:xfrm>
              <a:off x="4380325" y="1801525"/>
              <a:ext cx="1537325" cy="1824350"/>
              <a:chOff x="4380325" y="1801525"/>
              <a:chExt cx="1537325" cy="1824350"/>
            </a:xfrm>
          </p:grpSpPr>
          <p:sp>
            <p:nvSpPr>
              <p:cNvPr id="648" name="Google Shape;648;p53"/>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3"/>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3"/>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3"/>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3"/>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3"/>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3"/>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3"/>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3"/>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3"/>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3"/>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3"/>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3"/>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3"/>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3"/>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3"/>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3"/>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3"/>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3"/>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3"/>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3"/>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3"/>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3"/>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3"/>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3"/>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3"/>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3"/>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3"/>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3"/>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3"/>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3"/>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3"/>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3"/>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3"/>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3"/>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3"/>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3"/>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3"/>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3"/>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3"/>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3"/>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3"/>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3"/>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3"/>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3"/>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3"/>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3"/>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3"/>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3"/>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3"/>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3"/>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3"/>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3"/>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3"/>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3"/>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3"/>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3"/>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3"/>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3"/>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3"/>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3"/>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3"/>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3"/>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3"/>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3"/>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3"/>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3"/>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3"/>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3"/>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3"/>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3"/>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3"/>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3"/>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3"/>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3"/>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3"/>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3"/>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3"/>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3"/>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3"/>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3"/>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3"/>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3"/>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3"/>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3"/>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3"/>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3"/>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3"/>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3"/>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 name="Google Shape;737;p53"/>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3"/>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3"/>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3"/>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3"/>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3"/>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3"/>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3"/>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3"/>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3"/>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3"/>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3"/>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3"/>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3"/>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3"/>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3"/>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3"/>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54"/>
          <p:cNvSpPr txBox="1"/>
          <p:nvPr>
            <p:ph type="title"/>
          </p:nvPr>
        </p:nvSpPr>
        <p:spPr>
          <a:xfrm flipH="1">
            <a:off x="259700" y="289600"/>
            <a:ext cx="35763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Expected Findings</a:t>
            </a:r>
            <a:endParaRPr>
              <a:solidFill>
                <a:schemeClr val="accent1"/>
              </a:solidFill>
              <a:latin typeface="Overpass SemiBold"/>
              <a:ea typeface="Overpass SemiBold"/>
              <a:cs typeface="Overpass SemiBold"/>
              <a:sym typeface="Overpass SemiBold"/>
            </a:endParaRPr>
          </a:p>
        </p:txBody>
      </p:sp>
      <p:sp>
        <p:nvSpPr>
          <p:cNvPr id="759" name="Google Shape;759;p54"/>
          <p:cNvSpPr txBox="1"/>
          <p:nvPr>
            <p:ph idx="1" type="subTitle"/>
          </p:nvPr>
        </p:nvSpPr>
        <p:spPr>
          <a:xfrm flipH="1">
            <a:off x="1809925" y="1086375"/>
            <a:ext cx="5524200" cy="35382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SzPts val="2100"/>
              <a:buChar char="●"/>
            </a:pPr>
            <a:r>
              <a:rPr lang="en"/>
              <a:t>Analyzing Yelp Data and Focusing on Oceana Grill</a:t>
            </a:r>
            <a:endParaRPr/>
          </a:p>
          <a:p>
            <a:pPr indent="-361950" lvl="0" marL="457200" rtl="0" algn="l">
              <a:spcBef>
                <a:spcPts val="0"/>
              </a:spcBef>
              <a:spcAft>
                <a:spcPts val="0"/>
              </a:spcAft>
              <a:buSzPts val="2100"/>
              <a:buChar char="●"/>
            </a:pPr>
            <a:r>
              <a:rPr lang="en"/>
              <a:t>Using sentiment and review attributes to predict potential star ratings and anticipate customer satisfaction.</a:t>
            </a:r>
            <a:endParaRPr/>
          </a:p>
          <a:p>
            <a:pPr indent="-361950" lvl="0" marL="457200" rtl="0" algn="l">
              <a:spcBef>
                <a:spcPts val="0"/>
              </a:spcBef>
              <a:spcAft>
                <a:spcPts val="0"/>
              </a:spcAft>
              <a:buSzPts val="2100"/>
              <a:buChar char="●"/>
            </a:pPr>
            <a:r>
              <a:rPr lang="en"/>
              <a:t>Monitor customer satisfaction trends and compare current performance to historical data.</a:t>
            </a:r>
            <a:endParaRPr/>
          </a:p>
          <a:p>
            <a:pPr indent="-361950" lvl="0" marL="457200" rtl="0" algn="l">
              <a:spcBef>
                <a:spcPts val="0"/>
              </a:spcBef>
              <a:spcAft>
                <a:spcPts val="0"/>
              </a:spcAft>
              <a:buSzPts val="2100"/>
              <a:buChar char="●"/>
            </a:pPr>
            <a:r>
              <a:rPr lang="en"/>
              <a:t>Enhance marketing strategies and customer engagement based on review analysis.</a:t>
            </a:r>
            <a:endParaRPr/>
          </a:p>
          <a:p>
            <a:pPr indent="-361950" lvl="0" marL="457200" rtl="0" algn="l">
              <a:spcBef>
                <a:spcPts val="0"/>
              </a:spcBef>
              <a:spcAft>
                <a:spcPts val="0"/>
              </a:spcAft>
              <a:buSzPts val="2100"/>
              <a:buChar char="●"/>
            </a:pPr>
            <a:r>
              <a:rPr lang="en"/>
              <a:t>It is expected that not only will customer satisfaction and loyalty increase, but also operational efficiency.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55"/>
          <p:cNvSpPr txBox="1"/>
          <p:nvPr>
            <p:ph type="title"/>
          </p:nvPr>
        </p:nvSpPr>
        <p:spPr>
          <a:xfrm>
            <a:off x="4392325" y="2193900"/>
            <a:ext cx="3853500" cy="755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accent1"/>
                </a:solidFill>
                <a:latin typeface="Overpass SemiBold"/>
                <a:ea typeface="Overpass SemiBold"/>
                <a:cs typeface="Overpass SemiBold"/>
                <a:sym typeface="Overpass SemiBold"/>
              </a:rPr>
              <a:t>Data Exploration</a:t>
            </a:r>
            <a:endParaRPr>
              <a:solidFill>
                <a:schemeClr val="accent1"/>
              </a:solidFill>
              <a:latin typeface="Overpass SemiBold"/>
              <a:ea typeface="Overpass SemiBold"/>
              <a:cs typeface="Overpass SemiBold"/>
              <a:sym typeface="Overpass SemiBold"/>
            </a:endParaRPr>
          </a:p>
        </p:txBody>
      </p:sp>
      <p:grpSp>
        <p:nvGrpSpPr>
          <p:cNvPr id="765" name="Google Shape;765;p55"/>
          <p:cNvGrpSpPr/>
          <p:nvPr/>
        </p:nvGrpSpPr>
        <p:grpSpPr>
          <a:xfrm flipH="1">
            <a:off x="213231" y="101615"/>
            <a:ext cx="2536433" cy="3074759"/>
            <a:chOff x="4380325" y="1801525"/>
            <a:chExt cx="1537325" cy="1824350"/>
          </a:xfrm>
        </p:grpSpPr>
        <p:sp>
          <p:nvSpPr>
            <p:cNvPr id="766" name="Google Shape;766;p55"/>
            <p:cNvSpPr/>
            <p:nvPr/>
          </p:nvSpPr>
          <p:spPr>
            <a:xfrm>
              <a:off x="5511325" y="3181325"/>
              <a:ext cx="113575" cy="198025"/>
            </a:xfrm>
            <a:custGeom>
              <a:rect b="b" l="l" r="r" t="t"/>
              <a:pathLst>
                <a:path extrusionOk="0" h="7921" w="4543">
                  <a:moveTo>
                    <a:pt x="1" y="0"/>
                  </a:moveTo>
                  <a:lnTo>
                    <a:pt x="1" y="5296"/>
                  </a:lnTo>
                  <a:lnTo>
                    <a:pt x="4543" y="7921"/>
                  </a:lnTo>
                  <a:lnTo>
                    <a:pt x="4543" y="2625"/>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7" name="Google Shape;767;p55"/>
            <p:cNvGrpSpPr/>
            <p:nvPr/>
          </p:nvGrpSpPr>
          <p:grpSpPr>
            <a:xfrm>
              <a:off x="4380325" y="1801525"/>
              <a:ext cx="1537325" cy="1824350"/>
              <a:chOff x="4380325" y="1801525"/>
              <a:chExt cx="1537325" cy="1824350"/>
            </a:xfrm>
          </p:grpSpPr>
          <p:sp>
            <p:nvSpPr>
              <p:cNvPr id="768" name="Google Shape;768;p55"/>
              <p:cNvSpPr/>
              <p:nvPr/>
            </p:nvSpPr>
            <p:spPr>
              <a:xfrm>
                <a:off x="4580050" y="2872050"/>
                <a:ext cx="639700" cy="371350"/>
              </a:xfrm>
              <a:custGeom>
                <a:rect b="b" l="l" r="r" t="t"/>
                <a:pathLst>
                  <a:path extrusionOk="0" h="14854" w="25588">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5"/>
              <p:cNvSpPr/>
              <p:nvPr/>
            </p:nvSpPr>
            <p:spPr>
              <a:xfrm>
                <a:off x="4581775" y="2987300"/>
                <a:ext cx="636275" cy="277775"/>
              </a:xfrm>
              <a:custGeom>
                <a:rect b="b" l="l" r="r" t="t"/>
                <a:pathLst>
                  <a:path extrusionOk="0" h="11111" w="25451">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5"/>
              <p:cNvSpPr/>
              <p:nvPr/>
            </p:nvSpPr>
            <p:spPr>
              <a:xfrm>
                <a:off x="4581775" y="2987300"/>
                <a:ext cx="440550" cy="277350"/>
              </a:xfrm>
              <a:custGeom>
                <a:rect b="b" l="l" r="r" t="t"/>
                <a:pathLst>
                  <a:path extrusionOk="0" h="11094" w="17622">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5"/>
              <p:cNvSpPr/>
              <p:nvPr/>
            </p:nvSpPr>
            <p:spPr>
              <a:xfrm>
                <a:off x="4380325" y="2029775"/>
                <a:ext cx="999775" cy="1315925"/>
              </a:xfrm>
              <a:custGeom>
                <a:rect b="b" l="l" r="r" t="t"/>
                <a:pathLst>
                  <a:path extrusionOk="0" h="52637" w="39991">
                    <a:moveTo>
                      <a:pt x="1" y="29331"/>
                    </a:moveTo>
                    <a:lnTo>
                      <a:pt x="39991" y="52636"/>
                    </a:lnTo>
                    <a:lnTo>
                      <a:pt x="39991" y="2319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5"/>
              <p:cNvSpPr/>
              <p:nvPr/>
            </p:nvSpPr>
            <p:spPr>
              <a:xfrm>
                <a:off x="5380075" y="2589575"/>
                <a:ext cx="33125" cy="756125"/>
              </a:xfrm>
              <a:custGeom>
                <a:rect b="b" l="l" r="r" t="t"/>
                <a:pathLst>
                  <a:path extrusionOk="0" h="30245" w="1325">
                    <a:moveTo>
                      <a:pt x="1325" y="1"/>
                    </a:moveTo>
                    <a:lnTo>
                      <a:pt x="1" y="799"/>
                    </a:lnTo>
                    <a:lnTo>
                      <a:pt x="1" y="30244"/>
                    </a:lnTo>
                    <a:lnTo>
                      <a:pt x="1325" y="29422"/>
                    </a:lnTo>
                    <a:lnTo>
                      <a:pt x="1325"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5"/>
              <p:cNvSpPr/>
              <p:nvPr/>
            </p:nvSpPr>
            <p:spPr>
              <a:xfrm>
                <a:off x="4380325" y="2009825"/>
                <a:ext cx="1032875" cy="599750"/>
              </a:xfrm>
              <a:custGeom>
                <a:rect b="b" l="l" r="r" t="t"/>
                <a:pathLst>
                  <a:path extrusionOk="0" h="23990" w="41315">
                    <a:moveTo>
                      <a:pt x="1348" y="0"/>
                    </a:moveTo>
                    <a:lnTo>
                      <a:pt x="1" y="799"/>
                    </a:lnTo>
                    <a:lnTo>
                      <a:pt x="39991" y="23989"/>
                    </a:lnTo>
                    <a:lnTo>
                      <a:pt x="41315" y="23191"/>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5"/>
              <p:cNvSpPr/>
              <p:nvPr/>
            </p:nvSpPr>
            <p:spPr>
              <a:xfrm>
                <a:off x="4380325" y="2029775"/>
                <a:ext cx="999775" cy="1315925"/>
              </a:xfrm>
              <a:custGeom>
                <a:rect b="b" l="l" r="r" t="t"/>
                <a:pathLst>
                  <a:path extrusionOk="0" h="52637" w="39991">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5"/>
              <p:cNvSpPr/>
              <p:nvPr/>
            </p:nvSpPr>
            <p:spPr>
              <a:xfrm>
                <a:off x="5512475" y="2220950"/>
                <a:ext cx="376625" cy="667100"/>
              </a:xfrm>
              <a:custGeom>
                <a:rect b="b" l="l" r="r" t="t"/>
                <a:pathLst>
                  <a:path extrusionOk="0" h="26684" w="15065">
                    <a:moveTo>
                      <a:pt x="0" y="0"/>
                    </a:moveTo>
                    <a:lnTo>
                      <a:pt x="0" y="17964"/>
                    </a:lnTo>
                    <a:lnTo>
                      <a:pt x="15065" y="26683"/>
                    </a:lnTo>
                    <a:lnTo>
                      <a:pt x="15065" y="867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5"/>
              <p:cNvSpPr/>
              <p:nvPr/>
            </p:nvSpPr>
            <p:spPr>
              <a:xfrm>
                <a:off x="5889100" y="2420675"/>
                <a:ext cx="28550" cy="467375"/>
              </a:xfrm>
              <a:custGeom>
                <a:rect b="b" l="l" r="r" t="t"/>
                <a:pathLst>
                  <a:path extrusionOk="0" h="18695" w="1142">
                    <a:moveTo>
                      <a:pt x="1141" y="0"/>
                    </a:moveTo>
                    <a:lnTo>
                      <a:pt x="0" y="685"/>
                    </a:lnTo>
                    <a:lnTo>
                      <a:pt x="0" y="18694"/>
                    </a:lnTo>
                    <a:lnTo>
                      <a:pt x="1141" y="18009"/>
                    </a:lnTo>
                    <a:lnTo>
                      <a:pt x="1141" y="0"/>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5"/>
              <p:cNvSpPr/>
              <p:nvPr/>
            </p:nvSpPr>
            <p:spPr>
              <a:xfrm>
                <a:off x="5512475" y="2204400"/>
                <a:ext cx="405175" cy="233425"/>
              </a:xfrm>
              <a:custGeom>
                <a:rect b="b" l="l" r="r" t="t"/>
                <a:pathLst>
                  <a:path extrusionOk="0" h="9337" w="16207">
                    <a:moveTo>
                      <a:pt x="1164" y="0"/>
                    </a:moveTo>
                    <a:lnTo>
                      <a:pt x="0" y="662"/>
                    </a:lnTo>
                    <a:lnTo>
                      <a:pt x="15065" y="9336"/>
                    </a:lnTo>
                    <a:lnTo>
                      <a:pt x="16206" y="8651"/>
                    </a:lnTo>
                    <a:lnTo>
                      <a:pt x="11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5"/>
              <p:cNvSpPr/>
              <p:nvPr/>
            </p:nvSpPr>
            <p:spPr>
              <a:xfrm>
                <a:off x="5544425" y="2277450"/>
                <a:ext cx="313300" cy="554100"/>
              </a:xfrm>
              <a:custGeom>
                <a:rect b="b" l="l" r="r" t="t"/>
                <a:pathLst>
                  <a:path extrusionOk="0" h="22164" w="12532">
                    <a:moveTo>
                      <a:pt x="1" y="0"/>
                    </a:moveTo>
                    <a:lnTo>
                      <a:pt x="1" y="14905"/>
                    </a:lnTo>
                    <a:lnTo>
                      <a:pt x="12532" y="22163"/>
                    </a:lnTo>
                    <a:lnTo>
                      <a:pt x="12532" y="719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5"/>
              <p:cNvSpPr/>
              <p:nvPr/>
            </p:nvSpPr>
            <p:spPr>
              <a:xfrm>
                <a:off x="5567250" y="2531375"/>
                <a:ext cx="57100" cy="134125"/>
              </a:xfrm>
              <a:custGeom>
                <a:rect b="b" l="l" r="r" t="t"/>
                <a:pathLst>
                  <a:path extrusionOk="0" h="5365" w="2284">
                    <a:moveTo>
                      <a:pt x="1" y="0"/>
                    </a:moveTo>
                    <a:lnTo>
                      <a:pt x="1" y="4063"/>
                    </a:lnTo>
                    <a:lnTo>
                      <a:pt x="2283" y="5364"/>
                    </a:lnTo>
                    <a:lnTo>
                      <a:pt x="2283" y="130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5"/>
              <p:cNvSpPr/>
              <p:nvPr/>
            </p:nvSpPr>
            <p:spPr>
              <a:xfrm>
                <a:off x="5538725" y="26072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5"/>
              <p:cNvSpPr/>
              <p:nvPr/>
            </p:nvSpPr>
            <p:spPr>
              <a:xfrm>
                <a:off x="5538725" y="25696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5"/>
              <p:cNvSpPr/>
              <p:nvPr/>
            </p:nvSpPr>
            <p:spPr>
              <a:xfrm>
                <a:off x="5538725" y="253195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5"/>
              <p:cNvSpPr/>
              <p:nvPr/>
            </p:nvSpPr>
            <p:spPr>
              <a:xfrm>
                <a:off x="5538725" y="249427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5"/>
              <p:cNvSpPr/>
              <p:nvPr/>
            </p:nvSpPr>
            <p:spPr>
              <a:xfrm>
                <a:off x="5538725" y="245662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5"/>
              <p:cNvSpPr/>
              <p:nvPr/>
            </p:nvSpPr>
            <p:spPr>
              <a:xfrm>
                <a:off x="5538725" y="241895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5"/>
              <p:cNvSpPr/>
              <p:nvPr/>
            </p:nvSpPr>
            <p:spPr>
              <a:xfrm>
                <a:off x="5538725" y="2381300"/>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5"/>
              <p:cNvSpPr/>
              <p:nvPr/>
            </p:nvSpPr>
            <p:spPr>
              <a:xfrm>
                <a:off x="5538725" y="23436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5"/>
              <p:cNvSpPr/>
              <p:nvPr/>
            </p:nvSpPr>
            <p:spPr>
              <a:xfrm>
                <a:off x="5637450" y="2487425"/>
                <a:ext cx="57075" cy="218575"/>
              </a:xfrm>
              <a:custGeom>
                <a:rect b="b" l="l" r="r" t="t"/>
                <a:pathLst>
                  <a:path extrusionOk="0" h="8743" w="2283">
                    <a:moveTo>
                      <a:pt x="0" y="1"/>
                    </a:moveTo>
                    <a:lnTo>
                      <a:pt x="0" y="7442"/>
                    </a:lnTo>
                    <a:lnTo>
                      <a:pt x="2283" y="8743"/>
                    </a:lnTo>
                    <a:lnTo>
                      <a:pt x="2283" y="130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5"/>
              <p:cNvSpPr/>
              <p:nvPr/>
            </p:nvSpPr>
            <p:spPr>
              <a:xfrm>
                <a:off x="5707625" y="2553050"/>
                <a:ext cx="57100" cy="194050"/>
              </a:xfrm>
              <a:custGeom>
                <a:rect b="b" l="l" r="r" t="t"/>
                <a:pathLst>
                  <a:path extrusionOk="0" h="7762" w="2284">
                    <a:moveTo>
                      <a:pt x="1" y="1"/>
                    </a:moveTo>
                    <a:lnTo>
                      <a:pt x="1" y="6437"/>
                    </a:lnTo>
                    <a:lnTo>
                      <a:pt x="2283" y="7761"/>
                    </a:lnTo>
                    <a:lnTo>
                      <a:pt x="2283" y="1325"/>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5"/>
              <p:cNvSpPr/>
              <p:nvPr/>
            </p:nvSpPr>
            <p:spPr>
              <a:xfrm>
                <a:off x="5777825" y="2496575"/>
                <a:ext cx="57075" cy="291025"/>
              </a:xfrm>
              <a:custGeom>
                <a:rect b="b" l="l" r="r" t="t"/>
                <a:pathLst>
                  <a:path extrusionOk="0" h="11641" w="2283">
                    <a:moveTo>
                      <a:pt x="0" y="0"/>
                    </a:moveTo>
                    <a:lnTo>
                      <a:pt x="0" y="10340"/>
                    </a:lnTo>
                    <a:lnTo>
                      <a:pt x="2283" y="11641"/>
                    </a:lnTo>
                    <a:lnTo>
                      <a:pt x="2283" y="130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5"/>
              <p:cNvSpPr/>
              <p:nvPr/>
            </p:nvSpPr>
            <p:spPr>
              <a:xfrm>
                <a:off x="5051975" y="1818075"/>
                <a:ext cx="376625" cy="666525"/>
              </a:xfrm>
              <a:custGeom>
                <a:rect b="b" l="l" r="r" t="t"/>
                <a:pathLst>
                  <a:path extrusionOk="0" h="26661" w="15065">
                    <a:moveTo>
                      <a:pt x="0" y="1"/>
                    </a:moveTo>
                    <a:lnTo>
                      <a:pt x="0" y="17941"/>
                    </a:lnTo>
                    <a:lnTo>
                      <a:pt x="15065" y="26661"/>
                    </a:lnTo>
                    <a:lnTo>
                      <a:pt x="15065" y="865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5"/>
              <p:cNvSpPr/>
              <p:nvPr/>
            </p:nvSpPr>
            <p:spPr>
              <a:xfrm>
                <a:off x="5428575" y="2017225"/>
                <a:ext cx="28575" cy="467375"/>
              </a:xfrm>
              <a:custGeom>
                <a:rect b="b" l="l" r="r" t="t"/>
                <a:pathLst>
                  <a:path extrusionOk="0" h="18695" w="1143">
                    <a:moveTo>
                      <a:pt x="1142" y="1"/>
                    </a:moveTo>
                    <a:lnTo>
                      <a:pt x="1" y="686"/>
                    </a:lnTo>
                    <a:lnTo>
                      <a:pt x="1" y="18695"/>
                    </a:lnTo>
                    <a:lnTo>
                      <a:pt x="1142" y="18010"/>
                    </a:lnTo>
                    <a:lnTo>
                      <a:pt x="1142"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5"/>
              <p:cNvSpPr/>
              <p:nvPr/>
            </p:nvSpPr>
            <p:spPr>
              <a:xfrm>
                <a:off x="5051975" y="1801525"/>
                <a:ext cx="405175" cy="232850"/>
              </a:xfrm>
              <a:custGeom>
                <a:rect b="b" l="l" r="r" t="t"/>
                <a:pathLst>
                  <a:path extrusionOk="0" h="9314" w="16207">
                    <a:moveTo>
                      <a:pt x="1164" y="1"/>
                    </a:moveTo>
                    <a:lnTo>
                      <a:pt x="0" y="663"/>
                    </a:lnTo>
                    <a:lnTo>
                      <a:pt x="15065" y="9314"/>
                    </a:lnTo>
                    <a:lnTo>
                      <a:pt x="16206" y="8629"/>
                    </a:lnTo>
                    <a:lnTo>
                      <a:pt x="11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5"/>
              <p:cNvSpPr/>
              <p:nvPr/>
            </p:nvSpPr>
            <p:spPr>
              <a:xfrm>
                <a:off x="5083925" y="1874000"/>
                <a:ext cx="313300" cy="554100"/>
              </a:xfrm>
              <a:custGeom>
                <a:rect b="b" l="l" r="r" t="t"/>
                <a:pathLst>
                  <a:path extrusionOk="0" h="22164" w="12532">
                    <a:moveTo>
                      <a:pt x="1" y="1"/>
                    </a:moveTo>
                    <a:lnTo>
                      <a:pt x="1" y="14928"/>
                    </a:lnTo>
                    <a:lnTo>
                      <a:pt x="12532" y="22164"/>
                    </a:lnTo>
                    <a:lnTo>
                      <a:pt x="12532" y="7213"/>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5"/>
              <p:cNvSpPr/>
              <p:nvPr/>
            </p:nvSpPr>
            <p:spPr>
              <a:xfrm>
                <a:off x="5078225" y="2203825"/>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5"/>
              <p:cNvSpPr/>
              <p:nvPr/>
            </p:nvSpPr>
            <p:spPr>
              <a:xfrm>
                <a:off x="5078225" y="2166175"/>
                <a:ext cx="17700" cy="20000"/>
              </a:xfrm>
              <a:custGeom>
                <a:rect b="b" l="l" r="r" t="t"/>
                <a:pathLst>
                  <a:path extrusionOk="0" h="800" w="708">
                    <a:moveTo>
                      <a:pt x="0" y="0"/>
                    </a:moveTo>
                    <a:lnTo>
                      <a:pt x="0" y="388"/>
                    </a:lnTo>
                    <a:lnTo>
                      <a:pt x="708" y="799"/>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5"/>
              <p:cNvSpPr/>
              <p:nvPr/>
            </p:nvSpPr>
            <p:spPr>
              <a:xfrm>
                <a:off x="5078225" y="2128500"/>
                <a:ext cx="17700" cy="20000"/>
              </a:xfrm>
              <a:custGeom>
                <a:rect b="b" l="l" r="r" t="t"/>
                <a:pathLst>
                  <a:path extrusionOk="0" h="800" w="708">
                    <a:moveTo>
                      <a:pt x="0" y="1"/>
                    </a:moveTo>
                    <a:lnTo>
                      <a:pt x="0" y="389"/>
                    </a:lnTo>
                    <a:lnTo>
                      <a:pt x="708" y="800"/>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5"/>
              <p:cNvSpPr/>
              <p:nvPr/>
            </p:nvSpPr>
            <p:spPr>
              <a:xfrm>
                <a:off x="5078225" y="2090850"/>
                <a:ext cx="17700" cy="20550"/>
              </a:xfrm>
              <a:custGeom>
                <a:rect b="b" l="l" r="r" t="t"/>
                <a:pathLst>
                  <a:path extrusionOk="0" h="822" w="708">
                    <a:moveTo>
                      <a:pt x="0" y="0"/>
                    </a:moveTo>
                    <a:lnTo>
                      <a:pt x="0" y="388"/>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5"/>
              <p:cNvSpPr/>
              <p:nvPr/>
            </p:nvSpPr>
            <p:spPr>
              <a:xfrm>
                <a:off x="5078225" y="2053175"/>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5"/>
              <p:cNvSpPr/>
              <p:nvPr/>
            </p:nvSpPr>
            <p:spPr>
              <a:xfrm>
                <a:off x="5078225" y="2015525"/>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5"/>
              <p:cNvSpPr/>
              <p:nvPr/>
            </p:nvSpPr>
            <p:spPr>
              <a:xfrm>
                <a:off x="5078225" y="1977850"/>
                <a:ext cx="17700" cy="20575"/>
              </a:xfrm>
              <a:custGeom>
                <a:rect b="b" l="l" r="r" t="t"/>
                <a:pathLst>
                  <a:path extrusionOk="0" h="823" w="708">
                    <a:moveTo>
                      <a:pt x="0" y="1"/>
                    </a:moveTo>
                    <a:lnTo>
                      <a:pt x="0" y="412"/>
                    </a:lnTo>
                    <a:lnTo>
                      <a:pt x="708" y="823"/>
                    </a:lnTo>
                    <a:lnTo>
                      <a:pt x="708" y="412"/>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5"/>
              <p:cNvSpPr/>
              <p:nvPr/>
            </p:nvSpPr>
            <p:spPr>
              <a:xfrm>
                <a:off x="5078225" y="1940200"/>
                <a:ext cx="17700" cy="20575"/>
              </a:xfrm>
              <a:custGeom>
                <a:rect b="b" l="l" r="r" t="t"/>
                <a:pathLst>
                  <a:path extrusionOk="0" h="823" w="708">
                    <a:moveTo>
                      <a:pt x="0" y="0"/>
                    </a:moveTo>
                    <a:lnTo>
                      <a:pt x="0" y="411"/>
                    </a:lnTo>
                    <a:lnTo>
                      <a:pt x="708" y="822"/>
                    </a:lnTo>
                    <a:lnTo>
                      <a:pt x="708" y="411"/>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5"/>
              <p:cNvSpPr/>
              <p:nvPr/>
            </p:nvSpPr>
            <p:spPr>
              <a:xfrm>
                <a:off x="5511325" y="3113425"/>
                <a:ext cx="231700" cy="133550"/>
              </a:xfrm>
              <a:custGeom>
                <a:rect b="b" l="l" r="r" t="t"/>
                <a:pathLst>
                  <a:path extrusionOk="0" h="5342" w="9268">
                    <a:moveTo>
                      <a:pt x="4703" y="0"/>
                    </a:moveTo>
                    <a:lnTo>
                      <a:pt x="1" y="2716"/>
                    </a:lnTo>
                    <a:lnTo>
                      <a:pt x="4543" y="5341"/>
                    </a:lnTo>
                    <a:lnTo>
                      <a:pt x="9268" y="2648"/>
                    </a:lnTo>
                    <a:lnTo>
                      <a:pt x="47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5"/>
              <p:cNvSpPr/>
              <p:nvPr/>
            </p:nvSpPr>
            <p:spPr>
              <a:xfrm>
                <a:off x="5624875" y="3179600"/>
                <a:ext cx="118150" cy="199750"/>
              </a:xfrm>
              <a:custGeom>
                <a:rect b="b" l="l" r="r" t="t"/>
                <a:pathLst>
                  <a:path extrusionOk="0" h="7990" w="4726">
                    <a:moveTo>
                      <a:pt x="4726" y="1"/>
                    </a:moveTo>
                    <a:lnTo>
                      <a:pt x="1" y="2694"/>
                    </a:lnTo>
                    <a:lnTo>
                      <a:pt x="1" y="7990"/>
                    </a:lnTo>
                    <a:lnTo>
                      <a:pt x="4726" y="5274"/>
                    </a:lnTo>
                    <a:lnTo>
                      <a:pt x="4726" y="1"/>
                    </a:lnTo>
                    <a:close/>
                  </a:path>
                </a:pathLst>
              </a:custGeom>
              <a:solidFill>
                <a:srgbClr val="A7B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5"/>
              <p:cNvSpPr/>
              <p:nvPr/>
            </p:nvSpPr>
            <p:spPr>
              <a:xfrm>
                <a:off x="5122725" y="2107350"/>
                <a:ext cx="241400" cy="162175"/>
              </a:xfrm>
              <a:custGeom>
                <a:rect b="b" l="l" r="r" t="t"/>
                <a:pathLst>
                  <a:path extrusionOk="0" h="6487" w="9656">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5"/>
              <p:cNvSpPr/>
              <p:nvPr/>
            </p:nvSpPr>
            <p:spPr>
              <a:xfrm>
                <a:off x="5178650" y="3121400"/>
                <a:ext cx="152375" cy="103325"/>
              </a:xfrm>
              <a:custGeom>
                <a:rect b="b" l="l" r="r" t="t"/>
                <a:pathLst>
                  <a:path extrusionOk="0" h="4133" w="6095">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5"/>
              <p:cNvSpPr/>
              <p:nvPr/>
            </p:nvSpPr>
            <p:spPr>
              <a:xfrm>
                <a:off x="5002900" y="3019825"/>
                <a:ext cx="152950" cy="103325"/>
              </a:xfrm>
              <a:custGeom>
                <a:rect b="b" l="l" r="r" t="t"/>
                <a:pathLst>
                  <a:path extrusionOk="0" h="4133" w="6118">
                    <a:moveTo>
                      <a:pt x="0" y="1"/>
                    </a:moveTo>
                    <a:lnTo>
                      <a:pt x="0" y="594"/>
                    </a:lnTo>
                    <a:lnTo>
                      <a:pt x="6117" y="4132"/>
                    </a:lnTo>
                    <a:lnTo>
                      <a:pt x="6117"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5"/>
              <p:cNvSpPr/>
              <p:nvPr/>
            </p:nvSpPr>
            <p:spPr>
              <a:xfrm>
                <a:off x="5002900" y="3044950"/>
                <a:ext cx="152950" cy="103300"/>
              </a:xfrm>
              <a:custGeom>
                <a:rect b="b" l="l" r="r" t="t"/>
                <a:pathLst>
                  <a:path extrusionOk="0" h="4132" w="6118">
                    <a:moveTo>
                      <a:pt x="0" y="0"/>
                    </a:moveTo>
                    <a:lnTo>
                      <a:pt x="0" y="594"/>
                    </a:lnTo>
                    <a:lnTo>
                      <a:pt x="6117" y="4131"/>
                    </a:lnTo>
                    <a:lnTo>
                      <a:pt x="6117"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5"/>
              <p:cNvSpPr/>
              <p:nvPr/>
            </p:nvSpPr>
            <p:spPr>
              <a:xfrm>
                <a:off x="4827700" y="2918250"/>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5"/>
              <p:cNvSpPr/>
              <p:nvPr/>
            </p:nvSpPr>
            <p:spPr>
              <a:xfrm>
                <a:off x="4827700" y="2943375"/>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5"/>
              <p:cNvSpPr/>
              <p:nvPr/>
            </p:nvSpPr>
            <p:spPr>
              <a:xfrm>
                <a:off x="4651950" y="2816675"/>
                <a:ext cx="152400" cy="103325"/>
              </a:xfrm>
              <a:custGeom>
                <a:rect b="b" l="l" r="r" t="t"/>
                <a:pathLst>
                  <a:path extrusionOk="0" h="4133" w="6096">
                    <a:moveTo>
                      <a:pt x="1" y="1"/>
                    </a:moveTo>
                    <a:lnTo>
                      <a:pt x="1" y="594"/>
                    </a:lnTo>
                    <a:lnTo>
                      <a:pt x="6095" y="4132"/>
                    </a:lnTo>
                    <a:lnTo>
                      <a:pt x="6095" y="353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5"/>
              <p:cNvSpPr/>
              <p:nvPr/>
            </p:nvSpPr>
            <p:spPr>
              <a:xfrm>
                <a:off x="4651950" y="2841800"/>
                <a:ext cx="152400" cy="103300"/>
              </a:xfrm>
              <a:custGeom>
                <a:rect b="b" l="l" r="r" t="t"/>
                <a:pathLst>
                  <a:path extrusionOk="0" h="4132" w="6096">
                    <a:moveTo>
                      <a:pt x="1" y="0"/>
                    </a:moveTo>
                    <a:lnTo>
                      <a:pt x="1" y="594"/>
                    </a:lnTo>
                    <a:lnTo>
                      <a:pt x="6095" y="4132"/>
                    </a:lnTo>
                    <a:lnTo>
                      <a:pt x="6095" y="3538"/>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5"/>
              <p:cNvSpPr/>
              <p:nvPr/>
            </p:nvSpPr>
            <p:spPr>
              <a:xfrm>
                <a:off x="4609150" y="2221525"/>
                <a:ext cx="721875" cy="950700"/>
              </a:xfrm>
              <a:custGeom>
                <a:rect b="b" l="l" r="r" t="t"/>
                <a:pathLst>
                  <a:path extrusionOk="0" h="38028" w="28875">
                    <a:moveTo>
                      <a:pt x="1" y="0"/>
                    </a:moveTo>
                    <a:lnTo>
                      <a:pt x="1" y="21205"/>
                    </a:lnTo>
                    <a:lnTo>
                      <a:pt x="28875" y="38027"/>
                    </a:lnTo>
                    <a:lnTo>
                      <a:pt x="28875" y="16754"/>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5"/>
              <p:cNvSpPr/>
              <p:nvPr/>
            </p:nvSpPr>
            <p:spPr>
              <a:xfrm>
                <a:off x="4626850" y="27219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5"/>
              <p:cNvSpPr/>
              <p:nvPr/>
            </p:nvSpPr>
            <p:spPr>
              <a:xfrm>
                <a:off x="4626850" y="2659775"/>
                <a:ext cx="681350" cy="402875"/>
              </a:xfrm>
              <a:custGeom>
                <a:rect b="b" l="l" r="r" t="t"/>
                <a:pathLst>
                  <a:path extrusionOk="0" h="16115" w="27254">
                    <a:moveTo>
                      <a:pt x="0" y="0"/>
                    </a:moveTo>
                    <a:lnTo>
                      <a:pt x="0" y="251"/>
                    </a:lnTo>
                    <a:lnTo>
                      <a:pt x="27254" y="16115"/>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5"/>
              <p:cNvSpPr/>
              <p:nvPr/>
            </p:nvSpPr>
            <p:spPr>
              <a:xfrm>
                <a:off x="4626850" y="2597575"/>
                <a:ext cx="681350" cy="402875"/>
              </a:xfrm>
              <a:custGeom>
                <a:rect b="b" l="l" r="r" t="t"/>
                <a:pathLst>
                  <a:path extrusionOk="0" h="16115" w="27254">
                    <a:moveTo>
                      <a:pt x="0" y="0"/>
                    </a:moveTo>
                    <a:lnTo>
                      <a:pt x="0" y="251"/>
                    </a:lnTo>
                    <a:lnTo>
                      <a:pt x="27254" y="16115"/>
                    </a:lnTo>
                    <a:lnTo>
                      <a:pt x="27254" y="15886"/>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5"/>
              <p:cNvSpPr/>
              <p:nvPr/>
            </p:nvSpPr>
            <p:spPr>
              <a:xfrm>
                <a:off x="4626850" y="2535925"/>
                <a:ext cx="681350" cy="402325"/>
              </a:xfrm>
              <a:custGeom>
                <a:rect b="b" l="l" r="r" t="t"/>
                <a:pathLst>
                  <a:path extrusionOk="0" h="16093" w="27254">
                    <a:moveTo>
                      <a:pt x="0" y="1"/>
                    </a:moveTo>
                    <a:lnTo>
                      <a:pt x="0" y="229"/>
                    </a:lnTo>
                    <a:lnTo>
                      <a:pt x="27254" y="16093"/>
                    </a:lnTo>
                    <a:lnTo>
                      <a:pt x="27254" y="1586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5"/>
              <p:cNvSpPr/>
              <p:nvPr/>
            </p:nvSpPr>
            <p:spPr>
              <a:xfrm>
                <a:off x="4626850" y="24737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5"/>
              <p:cNvSpPr/>
              <p:nvPr/>
            </p:nvSpPr>
            <p:spPr>
              <a:xfrm>
                <a:off x="4626850" y="24115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5"/>
              <p:cNvSpPr/>
              <p:nvPr/>
            </p:nvSpPr>
            <p:spPr>
              <a:xfrm>
                <a:off x="4626850" y="2349350"/>
                <a:ext cx="681350" cy="402300"/>
              </a:xfrm>
              <a:custGeom>
                <a:rect b="b" l="l" r="r" t="t"/>
                <a:pathLst>
                  <a:path extrusionOk="0" h="16092" w="27254">
                    <a:moveTo>
                      <a:pt x="0" y="0"/>
                    </a:moveTo>
                    <a:lnTo>
                      <a:pt x="0" y="228"/>
                    </a:lnTo>
                    <a:lnTo>
                      <a:pt x="27254" y="16092"/>
                    </a:lnTo>
                    <a:lnTo>
                      <a:pt x="27254" y="15864"/>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5"/>
              <p:cNvSpPr/>
              <p:nvPr/>
            </p:nvSpPr>
            <p:spPr>
              <a:xfrm>
                <a:off x="4692475" y="2328800"/>
                <a:ext cx="5150" cy="434850"/>
              </a:xfrm>
              <a:custGeom>
                <a:rect b="b" l="l" r="r" t="t"/>
                <a:pathLst>
                  <a:path extrusionOk="0" h="17394" w="206">
                    <a:moveTo>
                      <a:pt x="0" y="0"/>
                    </a:moveTo>
                    <a:lnTo>
                      <a:pt x="0" y="17256"/>
                    </a:lnTo>
                    <a:lnTo>
                      <a:pt x="206" y="17393"/>
                    </a:lnTo>
                    <a:lnTo>
                      <a:pt x="206" y="115"/>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5"/>
              <p:cNvSpPr/>
              <p:nvPr/>
            </p:nvSpPr>
            <p:spPr>
              <a:xfrm>
                <a:off x="4758100" y="2367025"/>
                <a:ext cx="5150" cy="434850"/>
              </a:xfrm>
              <a:custGeom>
                <a:rect b="b" l="l" r="r" t="t"/>
                <a:pathLst>
                  <a:path extrusionOk="0" h="17394" w="206">
                    <a:moveTo>
                      <a:pt x="0" y="1"/>
                    </a:moveTo>
                    <a:lnTo>
                      <a:pt x="0" y="17257"/>
                    </a:lnTo>
                    <a:lnTo>
                      <a:pt x="206" y="17394"/>
                    </a:lnTo>
                    <a:lnTo>
                      <a:pt x="206" y="115"/>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5"/>
              <p:cNvSpPr/>
              <p:nvPr/>
            </p:nvSpPr>
            <p:spPr>
              <a:xfrm>
                <a:off x="4823150" y="2405250"/>
                <a:ext cx="5725" cy="434850"/>
              </a:xfrm>
              <a:custGeom>
                <a:rect b="b" l="l" r="r" t="t"/>
                <a:pathLst>
                  <a:path extrusionOk="0" h="17394" w="229">
                    <a:moveTo>
                      <a:pt x="0" y="1"/>
                    </a:moveTo>
                    <a:lnTo>
                      <a:pt x="0" y="17280"/>
                    </a:lnTo>
                    <a:lnTo>
                      <a:pt x="229" y="17394"/>
                    </a:lnTo>
                    <a:lnTo>
                      <a:pt x="229"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5"/>
              <p:cNvSpPr/>
              <p:nvPr/>
            </p:nvSpPr>
            <p:spPr>
              <a:xfrm>
                <a:off x="4888775" y="2443500"/>
                <a:ext cx="5725" cy="434850"/>
              </a:xfrm>
              <a:custGeom>
                <a:rect b="b" l="l" r="r" t="t"/>
                <a:pathLst>
                  <a:path extrusionOk="0" h="17394" w="229">
                    <a:moveTo>
                      <a:pt x="0" y="0"/>
                    </a:moveTo>
                    <a:lnTo>
                      <a:pt x="0" y="17279"/>
                    </a:lnTo>
                    <a:lnTo>
                      <a:pt x="229" y="17393"/>
                    </a:lnTo>
                    <a:lnTo>
                      <a:pt x="229" y="137"/>
                    </a:lnTo>
                    <a:lnTo>
                      <a:pt x="0"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5"/>
              <p:cNvSpPr/>
              <p:nvPr/>
            </p:nvSpPr>
            <p:spPr>
              <a:xfrm>
                <a:off x="4954400" y="2481725"/>
                <a:ext cx="5725" cy="434850"/>
              </a:xfrm>
              <a:custGeom>
                <a:rect b="b" l="l" r="r" t="t"/>
                <a:pathLst>
                  <a:path extrusionOk="0" h="17394" w="229">
                    <a:moveTo>
                      <a:pt x="0" y="1"/>
                    </a:moveTo>
                    <a:lnTo>
                      <a:pt x="0" y="17279"/>
                    </a:lnTo>
                    <a:lnTo>
                      <a:pt x="228" y="17393"/>
                    </a:lnTo>
                    <a:lnTo>
                      <a:pt x="228"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5"/>
              <p:cNvSpPr/>
              <p:nvPr/>
            </p:nvSpPr>
            <p:spPr>
              <a:xfrm>
                <a:off x="5020025" y="2519950"/>
                <a:ext cx="5150" cy="434850"/>
              </a:xfrm>
              <a:custGeom>
                <a:rect b="b" l="l" r="r" t="t"/>
                <a:pathLst>
                  <a:path extrusionOk="0" h="17394" w="206">
                    <a:moveTo>
                      <a:pt x="0" y="1"/>
                    </a:moveTo>
                    <a:lnTo>
                      <a:pt x="0" y="17280"/>
                    </a:lnTo>
                    <a:lnTo>
                      <a:pt x="205" y="17394"/>
                    </a:lnTo>
                    <a:lnTo>
                      <a:pt x="205" y="138"/>
                    </a:lnTo>
                    <a:lnTo>
                      <a:pt x="0"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5"/>
              <p:cNvSpPr/>
              <p:nvPr/>
            </p:nvSpPr>
            <p:spPr>
              <a:xfrm>
                <a:off x="5085625" y="2558200"/>
                <a:ext cx="5175" cy="434825"/>
              </a:xfrm>
              <a:custGeom>
                <a:rect b="b" l="l" r="r" t="t"/>
                <a:pathLst>
                  <a:path extrusionOk="0" h="17393" w="207">
                    <a:moveTo>
                      <a:pt x="1" y="0"/>
                    </a:moveTo>
                    <a:lnTo>
                      <a:pt x="1" y="17279"/>
                    </a:lnTo>
                    <a:lnTo>
                      <a:pt x="206" y="17393"/>
                    </a:lnTo>
                    <a:lnTo>
                      <a:pt x="206" y="137"/>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5"/>
              <p:cNvSpPr/>
              <p:nvPr/>
            </p:nvSpPr>
            <p:spPr>
              <a:xfrm>
                <a:off x="5151250" y="2597000"/>
                <a:ext cx="5175" cy="434275"/>
              </a:xfrm>
              <a:custGeom>
                <a:rect b="b" l="l" r="r" t="t"/>
                <a:pathLst>
                  <a:path extrusionOk="0" h="17371" w="207">
                    <a:moveTo>
                      <a:pt x="1" y="0"/>
                    </a:moveTo>
                    <a:lnTo>
                      <a:pt x="1" y="17256"/>
                    </a:lnTo>
                    <a:lnTo>
                      <a:pt x="206" y="17370"/>
                    </a:lnTo>
                    <a:lnTo>
                      <a:pt x="206" y="114"/>
                    </a:lnTo>
                    <a:lnTo>
                      <a:pt x="1" y="0"/>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5"/>
              <p:cNvSpPr/>
              <p:nvPr/>
            </p:nvSpPr>
            <p:spPr>
              <a:xfrm>
                <a:off x="5216875" y="2635225"/>
                <a:ext cx="5175" cy="434850"/>
              </a:xfrm>
              <a:custGeom>
                <a:rect b="b" l="l" r="r" t="t"/>
                <a:pathLst>
                  <a:path extrusionOk="0" h="17394" w="207">
                    <a:moveTo>
                      <a:pt x="1" y="1"/>
                    </a:moveTo>
                    <a:lnTo>
                      <a:pt x="1" y="17256"/>
                    </a:lnTo>
                    <a:lnTo>
                      <a:pt x="206" y="17393"/>
                    </a:lnTo>
                    <a:lnTo>
                      <a:pt x="206"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5"/>
              <p:cNvSpPr/>
              <p:nvPr/>
            </p:nvSpPr>
            <p:spPr>
              <a:xfrm>
                <a:off x="5281925" y="2673450"/>
                <a:ext cx="5750" cy="434850"/>
              </a:xfrm>
              <a:custGeom>
                <a:rect b="b" l="l" r="r" t="t"/>
                <a:pathLst>
                  <a:path extrusionOk="0" h="17394" w="230">
                    <a:moveTo>
                      <a:pt x="1" y="1"/>
                    </a:moveTo>
                    <a:lnTo>
                      <a:pt x="1" y="17257"/>
                    </a:lnTo>
                    <a:lnTo>
                      <a:pt x="229" y="17394"/>
                    </a:lnTo>
                    <a:lnTo>
                      <a:pt x="229" y="115"/>
                    </a:lnTo>
                    <a:lnTo>
                      <a:pt x="1" y="1"/>
                    </a:lnTo>
                    <a:close/>
                  </a:path>
                </a:pathLst>
              </a:custGeom>
              <a:solidFill>
                <a:srgbClr val="BBCE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5"/>
              <p:cNvSpPr/>
              <p:nvPr/>
            </p:nvSpPr>
            <p:spPr>
              <a:xfrm>
                <a:off x="4747250" y="2660950"/>
                <a:ext cx="26850" cy="34175"/>
              </a:xfrm>
              <a:custGeom>
                <a:rect b="b" l="l" r="r" t="t"/>
                <a:pathLst>
                  <a:path extrusionOk="0" h="1367" w="1074">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5"/>
              <p:cNvSpPr/>
              <p:nvPr/>
            </p:nvSpPr>
            <p:spPr>
              <a:xfrm>
                <a:off x="4747250" y="2597825"/>
                <a:ext cx="26850" cy="34325"/>
              </a:xfrm>
              <a:custGeom>
                <a:rect b="b" l="l" r="r" t="t"/>
                <a:pathLst>
                  <a:path extrusionOk="0" h="1373" w="1074">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5"/>
              <p:cNvSpPr/>
              <p:nvPr/>
            </p:nvSpPr>
            <p:spPr>
              <a:xfrm>
                <a:off x="4878500" y="2739900"/>
                <a:ext cx="26275" cy="34325"/>
              </a:xfrm>
              <a:custGeom>
                <a:rect b="b" l="l" r="r" t="t"/>
                <a:pathLst>
                  <a:path extrusionOk="0" h="1373" w="1051">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5"/>
              <p:cNvSpPr/>
              <p:nvPr/>
            </p:nvSpPr>
            <p:spPr>
              <a:xfrm>
                <a:off x="4944125" y="2651250"/>
                <a:ext cx="26275" cy="34275"/>
              </a:xfrm>
              <a:custGeom>
                <a:rect b="b" l="l" r="r" t="t"/>
                <a:pathLst>
                  <a:path extrusionOk="0" h="1371" w="1051">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5"/>
              <p:cNvSpPr/>
              <p:nvPr/>
            </p:nvSpPr>
            <p:spPr>
              <a:xfrm>
                <a:off x="5008600" y="2626725"/>
                <a:ext cx="26850" cy="34175"/>
              </a:xfrm>
              <a:custGeom>
                <a:rect b="b" l="l" r="r" t="t"/>
                <a:pathLst>
                  <a:path extrusionOk="0" h="1367" w="1074">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5"/>
              <p:cNvSpPr/>
              <p:nvPr/>
            </p:nvSpPr>
            <p:spPr>
              <a:xfrm>
                <a:off x="5140425" y="2766525"/>
                <a:ext cx="26825" cy="34275"/>
              </a:xfrm>
              <a:custGeom>
                <a:rect b="b" l="l" r="r" t="t"/>
                <a:pathLst>
                  <a:path extrusionOk="0" h="1371" w="1073">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5"/>
              <p:cNvSpPr/>
              <p:nvPr/>
            </p:nvSpPr>
            <p:spPr>
              <a:xfrm>
                <a:off x="5074800" y="2852900"/>
                <a:ext cx="26850" cy="34325"/>
              </a:xfrm>
              <a:custGeom>
                <a:rect b="b" l="l" r="r" t="t"/>
                <a:pathLst>
                  <a:path extrusionOk="0" h="1373" w="1074">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5"/>
              <p:cNvSpPr/>
              <p:nvPr/>
            </p:nvSpPr>
            <p:spPr>
              <a:xfrm>
                <a:off x="5206050" y="2737625"/>
                <a:ext cx="26825" cy="34325"/>
              </a:xfrm>
              <a:custGeom>
                <a:rect b="b" l="l" r="r" t="t"/>
                <a:pathLst>
                  <a:path extrusionOk="0" h="1373" w="1073">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5"/>
              <p:cNvSpPr/>
              <p:nvPr/>
            </p:nvSpPr>
            <p:spPr>
              <a:xfrm>
                <a:off x="4812875" y="2734575"/>
                <a:ext cx="26850" cy="34525"/>
              </a:xfrm>
              <a:custGeom>
                <a:rect b="b" l="l" r="r" t="t"/>
                <a:pathLst>
                  <a:path extrusionOk="0" h="1381" w="1074">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5"/>
              <p:cNvSpPr/>
              <p:nvPr/>
            </p:nvSpPr>
            <p:spPr>
              <a:xfrm>
                <a:off x="4878500" y="2678075"/>
                <a:ext cx="26275" cy="34175"/>
              </a:xfrm>
              <a:custGeom>
                <a:rect b="b" l="l" r="r" t="t"/>
                <a:pathLst>
                  <a:path extrusionOk="0" h="1367" w="1051">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5"/>
              <p:cNvSpPr/>
              <p:nvPr/>
            </p:nvSpPr>
            <p:spPr>
              <a:xfrm>
                <a:off x="5008600" y="2784775"/>
                <a:ext cx="26850" cy="34175"/>
              </a:xfrm>
              <a:custGeom>
                <a:rect b="b" l="l" r="r" t="t"/>
                <a:pathLst>
                  <a:path extrusionOk="0" h="1367" w="1074">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5"/>
              <p:cNvSpPr/>
              <p:nvPr/>
            </p:nvSpPr>
            <p:spPr>
              <a:xfrm>
                <a:off x="5074800" y="2708200"/>
                <a:ext cx="26850" cy="34275"/>
              </a:xfrm>
              <a:custGeom>
                <a:rect b="b" l="l" r="r" t="t"/>
                <a:pathLst>
                  <a:path extrusionOk="0" h="1371" w="1074">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5"/>
              <p:cNvSpPr/>
              <p:nvPr/>
            </p:nvSpPr>
            <p:spPr>
              <a:xfrm>
                <a:off x="5206050" y="2682075"/>
                <a:ext cx="26825" cy="34525"/>
              </a:xfrm>
              <a:custGeom>
                <a:rect b="b" l="l" r="r" t="t"/>
                <a:pathLst>
                  <a:path extrusionOk="0" h="1381" w="1073">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5"/>
              <p:cNvSpPr/>
              <p:nvPr/>
            </p:nvSpPr>
            <p:spPr>
              <a:xfrm>
                <a:off x="4694175" y="2675175"/>
                <a:ext cx="525575" cy="130125"/>
              </a:xfrm>
              <a:custGeom>
                <a:rect b="b" l="l" r="r" t="t"/>
                <a:pathLst>
                  <a:path extrusionOk="0" h="5205" w="21023">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5"/>
              <p:cNvSpPr/>
              <p:nvPr/>
            </p:nvSpPr>
            <p:spPr>
              <a:xfrm>
                <a:off x="4690750" y="2610700"/>
                <a:ext cx="529575" cy="265350"/>
              </a:xfrm>
              <a:custGeom>
                <a:rect b="b" l="l" r="r" t="t"/>
                <a:pathLst>
                  <a:path extrusionOk="0" h="10614" w="21183">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5"/>
              <p:cNvSpPr/>
              <p:nvPr/>
            </p:nvSpPr>
            <p:spPr>
              <a:xfrm>
                <a:off x="4681625" y="2686275"/>
                <a:ext cx="26850" cy="34325"/>
              </a:xfrm>
              <a:custGeom>
                <a:rect b="b" l="l" r="r" t="t"/>
                <a:pathLst>
                  <a:path extrusionOk="0" h="1373" w="1074">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5"/>
              <p:cNvSpPr/>
              <p:nvPr/>
            </p:nvSpPr>
            <p:spPr>
              <a:xfrm>
                <a:off x="5762975" y="2798075"/>
                <a:ext cx="67075" cy="83700"/>
              </a:xfrm>
              <a:custGeom>
                <a:rect b="b" l="l" r="r" t="t"/>
                <a:pathLst>
                  <a:path extrusionOk="0" h="3348" w="2683">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5"/>
              <p:cNvSpPr/>
              <p:nvPr/>
            </p:nvSpPr>
            <p:spPr>
              <a:xfrm>
                <a:off x="5430875" y="3545250"/>
                <a:ext cx="140975" cy="64000"/>
              </a:xfrm>
              <a:custGeom>
                <a:rect b="b" l="l" r="r" t="t"/>
                <a:pathLst>
                  <a:path extrusionOk="0" h="2560" w="5639">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5"/>
              <p:cNvSpPr/>
              <p:nvPr/>
            </p:nvSpPr>
            <p:spPr>
              <a:xfrm>
                <a:off x="5497075" y="3563525"/>
                <a:ext cx="140400" cy="62350"/>
              </a:xfrm>
              <a:custGeom>
                <a:rect b="b" l="l" r="r" t="t"/>
                <a:pathLst>
                  <a:path extrusionOk="0" h="2494" w="5616">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5"/>
              <p:cNvSpPr/>
              <p:nvPr/>
            </p:nvSpPr>
            <p:spPr>
              <a:xfrm>
                <a:off x="5429150" y="3174475"/>
                <a:ext cx="89625" cy="394000"/>
              </a:xfrm>
              <a:custGeom>
                <a:rect b="b" l="l" r="r" t="t"/>
                <a:pathLst>
                  <a:path extrusionOk="0" h="15760" w="3585">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5"/>
              <p:cNvSpPr/>
              <p:nvPr/>
            </p:nvSpPr>
            <p:spPr>
              <a:xfrm>
                <a:off x="5491925" y="3178475"/>
                <a:ext cx="91900" cy="407575"/>
              </a:xfrm>
              <a:custGeom>
                <a:rect b="b" l="l" r="r" t="t"/>
                <a:pathLst>
                  <a:path extrusionOk="0" h="16303" w="3676">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5"/>
              <p:cNvSpPr/>
              <p:nvPr/>
            </p:nvSpPr>
            <p:spPr>
              <a:xfrm>
                <a:off x="5382925" y="2901150"/>
                <a:ext cx="57675" cy="174050"/>
              </a:xfrm>
              <a:custGeom>
                <a:rect b="b" l="l" r="r" t="t"/>
                <a:pathLst>
                  <a:path extrusionOk="0" h="6962" w="2307">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5"/>
              <p:cNvSpPr/>
              <p:nvPr/>
            </p:nvSpPr>
            <p:spPr>
              <a:xfrm>
                <a:off x="5469100" y="2751625"/>
                <a:ext cx="104450" cy="128425"/>
              </a:xfrm>
              <a:custGeom>
                <a:rect b="b" l="l" r="r" t="t"/>
                <a:pathLst>
                  <a:path extrusionOk="0" h="5137" w="4178">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665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5"/>
              <p:cNvSpPr/>
              <p:nvPr/>
            </p:nvSpPr>
            <p:spPr>
              <a:xfrm>
                <a:off x="5412600" y="2865675"/>
                <a:ext cx="196325" cy="338300"/>
              </a:xfrm>
              <a:custGeom>
                <a:rect b="b" l="l" r="r" t="t"/>
                <a:pathLst>
                  <a:path extrusionOk="0" h="13532" w="7853">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5"/>
              <p:cNvSpPr/>
              <p:nvPr/>
            </p:nvSpPr>
            <p:spPr>
              <a:xfrm>
                <a:off x="5556975" y="2850925"/>
                <a:ext cx="238550" cy="139825"/>
              </a:xfrm>
              <a:custGeom>
                <a:rect b="b" l="l" r="r" t="t"/>
                <a:pathLst>
                  <a:path extrusionOk="0" h="5593" w="9542">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5"/>
              <p:cNvSpPr/>
              <p:nvPr/>
            </p:nvSpPr>
            <p:spPr>
              <a:xfrm>
                <a:off x="5425175" y="2747525"/>
                <a:ext cx="156375" cy="116125"/>
              </a:xfrm>
              <a:custGeom>
                <a:rect b="b" l="l" r="r" t="t"/>
                <a:pathLst>
                  <a:path extrusionOk="0" h="4645" w="6255">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55"/>
            <p:cNvSpPr/>
            <p:nvPr/>
          </p:nvSpPr>
          <p:spPr>
            <a:xfrm>
              <a:off x="4428275" y="211710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5"/>
            <p:cNvSpPr/>
            <p:nvPr/>
          </p:nvSpPr>
          <p:spPr>
            <a:xfrm>
              <a:off x="4428275" y="2142200"/>
              <a:ext cx="152375" cy="103300"/>
            </a:xfrm>
            <a:custGeom>
              <a:rect b="b" l="l" r="r" t="t"/>
              <a:pathLst>
                <a:path extrusionOk="0" h="4132" w="6095">
                  <a:moveTo>
                    <a:pt x="0" y="1"/>
                  </a:moveTo>
                  <a:lnTo>
                    <a:pt x="0" y="594"/>
                  </a:lnTo>
                  <a:lnTo>
                    <a:pt x="6095" y="4132"/>
                  </a:lnTo>
                  <a:lnTo>
                    <a:pt x="6095" y="353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5"/>
            <p:cNvSpPr/>
            <p:nvPr/>
          </p:nvSpPr>
          <p:spPr>
            <a:xfrm>
              <a:off x="4428275" y="2167300"/>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5"/>
            <p:cNvSpPr/>
            <p:nvPr/>
          </p:nvSpPr>
          <p:spPr>
            <a:xfrm>
              <a:off x="4428275" y="2191850"/>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5"/>
            <p:cNvSpPr/>
            <p:nvPr/>
          </p:nvSpPr>
          <p:spPr>
            <a:xfrm>
              <a:off x="4428275" y="22169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5"/>
            <p:cNvSpPr/>
            <p:nvPr/>
          </p:nvSpPr>
          <p:spPr>
            <a:xfrm>
              <a:off x="4428275" y="2242050"/>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5"/>
            <p:cNvSpPr/>
            <p:nvPr/>
          </p:nvSpPr>
          <p:spPr>
            <a:xfrm>
              <a:off x="4428275" y="2267175"/>
              <a:ext cx="152375" cy="102725"/>
            </a:xfrm>
            <a:custGeom>
              <a:rect b="b" l="l" r="r" t="t"/>
              <a:pathLst>
                <a:path extrusionOk="0" h="4109" w="6095">
                  <a:moveTo>
                    <a:pt x="0" y="0"/>
                  </a:moveTo>
                  <a:lnTo>
                    <a:pt x="0" y="594"/>
                  </a:lnTo>
                  <a:lnTo>
                    <a:pt x="6095" y="4109"/>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5"/>
            <p:cNvSpPr/>
            <p:nvPr/>
          </p:nvSpPr>
          <p:spPr>
            <a:xfrm>
              <a:off x="4428275" y="2292275"/>
              <a:ext cx="152375" cy="102750"/>
            </a:xfrm>
            <a:custGeom>
              <a:rect b="b" l="l" r="r" t="t"/>
              <a:pathLst>
                <a:path extrusionOk="0" h="4110" w="6095">
                  <a:moveTo>
                    <a:pt x="0" y="1"/>
                  </a:moveTo>
                  <a:lnTo>
                    <a:pt x="0" y="594"/>
                  </a:lnTo>
                  <a:lnTo>
                    <a:pt x="6095" y="4109"/>
                  </a:lnTo>
                  <a:lnTo>
                    <a:pt x="6095" y="3516"/>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5"/>
            <p:cNvSpPr/>
            <p:nvPr/>
          </p:nvSpPr>
          <p:spPr>
            <a:xfrm>
              <a:off x="4428275" y="2316825"/>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5"/>
            <p:cNvSpPr/>
            <p:nvPr/>
          </p:nvSpPr>
          <p:spPr>
            <a:xfrm>
              <a:off x="4428275" y="234192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5"/>
            <p:cNvSpPr/>
            <p:nvPr/>
          </p:nvSpPr>
          <p:spPr>
            <a:xfrm>
              <a:off x="4428275" y="23670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5"/>
            <p:cNvSpPr/>
            <p:nvPr/>
          </p:nvSpPr>
          <p:spPr>
            <a:xfrm>
              <a:off x="4428275" y="2392150"/>
              <a:ext cx="152375" cy="102725"/>
            </a:xfrm>
            <a:custGeom>
              <a:rect b="b" l="l" r="r" t="t"/>
              <a:pathLst>
                <a:path extrusionOk="0" h="4109" w="6095">
                  <a:moveTo>
                    <a:pt x="0" y="0"/>
                  </a:moveTo>
                  <a:lnTo>
                    <a:pt x="0" y="593"/>
                  </a:lnTo>
                  <a:lnTo>
                    <a:pt x="6095" y="4109"/>
                  </a:lnTo>
                  <a:lnTo>
                    <a:pt x="6095" y="351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5"/>
            <p:cNvSpPr/>
            <p:nvPr/>
          </p:nvSpPr>
          <p:spPr>
            <a:xfrm>
              <a:off x="4428275" y="2416675"/>
              <a:ext cx="152375" cy="103300"/>
            </a:xfrm>
            <a:custGeom>
              <a:rect b="b" l="l" r="r" t="t"/>
              <a:pathLst>
                <a:path extrusionOk="0" h="4132" w="6095">
                  <a:moveTo>
                    <a:pt x="0" y="0"/>
                  </a:moveTo>
                  <a:lnTo>
                    <a:pt x="0" y="594"/>
                  </a:lnTo>
                  <a:lnTo>
                    <a:pt x="6095" y="4132"/>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5"/>
            <p:cNvSpPr/>
            <p:nvPr/>
          </p:nvSpPr>
          <p:spPr>
            <a:xfrm>
              <a:off x="4428275" y="244177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5"/>
            <p:cNvSpPr/>
            <p:nvPr/>
          </p:nvSpPr>
          <p:spPr>
            <a:xfrm>
              <a:off x="4428275" y="2466900"/>
              <a:ext cx="152375" cy="103300"/>
            </a:xfrm>
            <a:custGeom>
              <a:rect b="b" l="l" r="r" t="t"/>
              <a:pathLst>
                <a:path extrusionOk="0" h="4132" w="6095">
                  <a:moveTo>
                    <a:pt x="0" y="0"/>
                  </a:moveTo>
                  <a:lnTo>
                    <a:pt x="0" y="594"/>
                  </a:lnTo>
                  <a:lnTo>
                    <a:pt x="6095" y="4131"/>
                  </a:lnTo>
                  <a:lnTo>
                    <a:pt x="6095" y="3538"/>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5"/>
            <p:cNvSpPr/>
            <p:nvPr/>
          </p:nvSpPr>
          <p:spPr>
            <a:xfrm>
              <a:off x="4428275" y="2492000"/>
              <a:ext cx="152375" cy="102725"/>
            </a:xfrm>
            <a:custGeom>
              <a:rect b="b" l="l" r="r" t="t"/>
              <a:pathLst>
                <a:path extrusionOk="0" h="4109" w="6095">
                  <a:moveTo>
                    <a:pt x="0" y="0"/>
                  </a:moveTo>
                  <a:lnTo>
                    <a:pt x="0" y="594"/>
                  </a:lnTo>
                  <a:lnTo>
                    <a:pt x="6095" y="4109"/>
                  </a:lnTo>
                  <a:lnTo>
                    <a:pt x="6095" y="3516"/>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5"/>
            <p:cNvSpPr/>
            <p:nvPr/>
          </p:nvSpPr>
          <p:spPr>
            <a:xfrm>
              <a:off x="4428275" y="2516525"/>
              <a:ext cx="152375" cy="103325"/>
            </a:xfrm>
            <a:custGeom>
              <a:rect b="b" l="l" r="r" t="t"/>
              <a:pathLst>
                <a:path extrusionOk="0" h="4133" w="6095">
                  <a:moveTo>
                    <a:pt x="0" y="1"/>
                  </a:moveTo>
                  <a:lnTo>
                    <a:pt x="0" y="594"/>
                  </a:lnTo>
                  <a:lnTo>
                    <a:pt x="6095" y="4132"/>
                  </a:lnTo>
                  <a:lnTo>
                    <a:pt x="6095" y="353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56"/>
          <p:cNvSpPr txBox="1"/>
          <p:nvPr>
            <p:ph type="title"/>
          </p:nvPr>
        </p:nvSpPr>
        <p:spPr>
          <a:xfrm flipH="1">
            <a:off x="281876" y="222100"/>
            <a:ext cx="8360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Business Star Rating (2005 - 2022)</a:t>
            </a:r>
            <a:endParaRPr>
              <a:solidFill>
                <a:schemeClr val="accent1"/>
              </a:solidFill>
              <a:latin typeface="Overpass SemiBold"/>
              <a:ea typeface="Overpass SemiBold"/>
              <a:cs typeface="Overpass SemiBold"/>
              <a:sym typeface="Overpass SemiBold"/>
            </a:endParaRPr>
          </a:p>
        </p:txBody>
      </p:sp>
      <p:sp>
        <p:nvSpPr>
          <p:cNvPr id="879" name="Google Shape;879;p56"/>
          <p:cNvSpPr txBox="1"/>
          <p:nvPr>
            <p:ph idx="1" type="subTitle"/>
          </p:nvPr>
        </p:nvSpPr>
        <p:spPr>
          <a:xfrm flipH="1">
            <a:off x="281900" y="1480500"/>
            <a:ext cx="5461200" cy="19980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Initial Ratings (2005): Average ~4.0 stars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Decline (2006-2011): Fell to approx. 3.7 stars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Consistent Ratings (2011-2020): Varied between 3.7 and 3.8 stars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Significant Decline (2021): Likely impacted by Covid-19</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Investigating the causes of steady decline in star ratings</a:t>
            </a:r>
            <a:endParaRPr sz="1200">
              <a:solidFill>
                <a:srgbClr val="000000"/>
              </a:solidFill>
              <a:latin typeface="Arial"/>
              <a:ea typeface="Arial"/>
              <a:cs typeface="Arial"/>
              <a:sym typeface="Arial"/>
            </a:endParaRPr>
          </a:p>
          <a:p>
            <a:pPr indent="0" lvl="0" marL="0" rtl="0" algn="ctr">
              <a:spcBef>
                <a:spcPts val="1600"/>
              </a:spcBef>
              <a:spcAft>
                <a:spcPts val="1600"/>
              </a:spcAft>
              <a:buNone/>
            </a:pPr>
            <a:r>
              <a:t/>
            </a:r>
            <a:endParaRPr/>
          </a:p>
        </p:txBody>
      </p:sp>
      <p:pic>
        <p:nvPicPr>
          <p:cNvPr id="880" name="Google Shape;880;p56"/>
          <p:cNvPicPr preferRelativeResize="0"/>
          <p:nvPr/>
        </p:nvPicPr>
        <p:blipFill>
          <a:blip r:embed="rId3">
            <a:alphaModFix/>
          </a:blip>
          <a:stretch>
            <a:fillRect/>
          </a:stretch>
        </p:blipFill>
        <p:spPr>
          <a:xfrm>
            <a:off x="4677575" y="2872100"/>
            <a:ext cx="4303600" cy="215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57"/>
          <p:cNvSpPr txBox="1"/>
          <p:nvPr>
            <p:ph type="title"/>
          </p:nvPr>
        </p:nvSpPr>
        <p:spPr>
          <a:xfrm flipH="1">
            <a:off x="281875" y="222100"/>
            <a:ext cx="68898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verpass SemiBold"/>
                <a:ea typeface="Overpass SemiBold"/>
                <a:cs typeface="Overpass SemiBold"/>
                <a:sym typeface="Overpass SemiBold"/>
              </a:rPr>
              <a:t>Review and Business Insights</a:t>
            </a:r>
            <a:endParaRPr>
              <a:solidFill>
                <a:schemeClr val="accent1"/>
              </a:solidFill>
              <a:latin typeface="Overpass SemiBold"/>
              <a:ea typeface="Overpass SemiBold"/>
              <a:cs typeface="Overpass SemiBold"/>
              <a:sym typeface="Overpass SemiBold"/>
            </a:endParaRPr>
          </a:p>
        </p:txBody>
      </p:sp>
      <p:sp>
        <p:nvSpPr>
          <p:cNvPr id="886" name="Google Shape;886;p57"/>
          <p:cNvSpPr txBox="1"/>
          <p:nvPr>
            <p:ph idx="1" type="subTitle"/>
          </p:nvPr>
        </p:nvSpPr>
        <p:spPr>
          <a:xfrm flipH="1">
            <a:off x="281950" y="1314000"/>
            <a:ext cx="4843200" cy="1929300"/>
          </a:xfrm>
          <a:prstGeom prst="rect">
            <a:avLst/>
          </a:prstGeom>
        </p:spPr>
        <p:txBody>
          <a:bodyPr anchorCtr="0" anchor="ctr"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High Review States: Pennsylvania, Florida, Louisiana</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Identify top-reviewed businesses in these states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Gain insights into popular establishments and ensure availability of substantial review data</a:t>
            </a:r>
            <a:endParaRPr sz="1200">
              <a:solidFill>
                <a:srgbClr val="000000"/>
              </a:solidFill>
              <a:latin typeface="Arial"/>
              <a:ea typeface="Arial"/>
              <a:cs typeface="Arial"/>
              <a:sym typeface="Arial"/>
            </a:endParaRPr>
          </a:p>
          <a:p>
            <a:pPr indent="0" lvl="0" marL="0" rtl="0" algn="ctr">
              <a:spcBef>
                <a:spcPts val="1600"/>
              </a:spcBef>
              <a:spcAft>
                <a:spcPts val="1600"/>
              </a:spcAft>
              <a:buNone/>
            </a:pPr>
            <a:r>
              <a:t/>
            </a:r>
            <a:endParaRPr/>
          </a:p>
        </p:txBody>
      </p:sp>
      <p:pic>
        <p:nvPicPr>
          <p:cNvPr id="887" name="Google Shape;887;p57"/>
          <p:cNvPicPr preferRelativeResize="0"/>
          <p:nvPr/>
        </p:nvPicPr>
        <p:blipFill>
          <a:blip r:embed="rId3">
            <a:alphaModFix/>
          </a:blip>
          <a:stretch>
            <a:fillRect/>
          </a:stretch>
        </p:blipFill>
        <p:spPr>
          <a:xfrm>
            <a:off x="3837075" y="2455750"/>
            <a:ext cx="5205800" cy="2602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blic Consulting XL by Slidesgo">
  <a:themeElements>
    <a:clrScheme name="Simple Light">
      <a:dk1>
        <a:srgbClr val="878CF0"/>
      </a:dk1>
      <a:lt1>
        <a:srgbClr val="E7E2F2"/>
      </a:lt1>
      <a:dk2>
        <a:srgbClr val="20124D"/>
      </a:dk2>
      <a:lt2>
        <a:srgbClr val="F6F2FF"/>
      </a:lt2>
      <a:accent1>
        <a:srgbClr val="D66565"/>
      </a:accent1>
      <a:accent2>
        <a:srgbClr val="FBD15B"/>
      </a:accent2>
      <a:accent3>
        <a:srgbClr val="56548C"/>
      </a:accent3>
      <a:accent4>
        <a:srgbClr val="67659C"/>
      </a:accent4>
      <a:accent5>
        <a:srgbClr val="B1B2F3"/>
      </a:accent5>
      <a:accent6>
        <a:srgbClr val="FFC8A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